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210" y="-72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C4D4264-1719-490A-A25D-2921B23E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DD415FA-AD31-4213-BCB2-9D073332E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3FC3D-6941-49D1-ADCE-D255BE150B5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AB22B-7ED9-4AF7-A5A0-08EB639482D6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54722-A1C9-4B00-8E94-77AF161A89B5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2006B-6FE8-4AA6-A105-30F364FA57B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41902-3D19-4F35-B662-5854E3E8031A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152DB-336F-4FE6-B714-46BE4CD996AB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F8B05-AD50-47B2-8338-735EF3205423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3882-597B-4F47-ADBD-274E78041113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9483C-DE57-4A1B-8988-0649B5B64040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D004F-F4D7-472E-9C20-D90FF77482E1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AEFC6-7596-4EF3-ACFD-9645DA724D2F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462D5-1602-4F5C-A18B-E6C86B9587F5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55E6-767A-4E1C-A182-70E64A354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6F83-814E-4C4A-9619-54753DBF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6F4C-A5A0-4A9F-9B7E-D404390D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9DDF-AA2C-4277-BE14-43E36398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F10E-3A48-4CBD-B91B-FE289411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7C43-CF59-45A1-8900-33BC98075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7919-9507-424B-9F0A-A35D0BF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AD5A-E575-4312-A642-5AC2BE2C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508C-0830-45AD-8992-658EE798A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3531-C1CE-4445-A456-6D9E5309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958-5317-4576-B916-4088AC87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7430-FBBA-4DB4-B2AC-22A686F4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8AEF378-B90C-4C0C-831B-97E3F37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123952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Microsoft Office </a:t>
            </a:r>
            <a:r>
              <a:rPr lang="en-US" sz="3400" dirty="0" smtClean="0"/>
              <a:t>2010 -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Illustrated </a:t>
            </a:r>
            <a:r>
              <a:rPr lang="en-US" sz="3400" dirty="0" smtClean="0"/>
              <a:t>Fundamentals</a:t>
            </a:r>
            <a:endParaRPr lang="en-US" sz="34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427480" y="2374583"/>
            <a:ext cx="6705600" cy="7127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D: Creating 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332509"/>
            <a:ext cx="7250402" cy="55418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</a:t>
            </a:r>
            <a:r>
              <a:rPr lang="en-US" sz="3400" dirty="0" smtClean="0"/>
              <a:t>Document (cont.)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450540" y="991269"/>
            <a:ext cx="49377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Word document with additional added text</a:t>
            </a:r>
            <a:endParaRPr lang="en-US" sz="1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669" y="1601009"/>
            <a:ext cx="7029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1"/>
            <a:ext cx="7250402" cy="72043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AutoCorrect</a:t>
            </a:r>
            <a:endParaRPr lang="en-US" sz="34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6074" y="1463039"/>
            <a:ext cx="7647708" cy="466066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AutoCorrect feature works automatically to catch and correct incorrect spelling of common words as you type them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change AutoCorrect settings in the AutoCorrect dialog box</a:t>
            </a: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88669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Text</a:t>
            </a:r>
          </a:p>
        </p:txBody>
      </p:sp>
      <p:sp>
        <p:nvSpPr>
          <p:cNvPr id="1618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163782" y="1381760"/>
            <a:ext cx="7653193" cy="479679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You can modify or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edit</a:t>
            </a:r>
            <a:r>
              <a:rPr lang="en-US" sz="2400" b="1" dirty="0">
                <a:effectLst/>
              </a:rPr>
              <a:t> text in many ways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</a:t>
            </a:r>
            <a:r>
              <a:rPr lang="en-US" sz="2000" b="1" dirty="0">
                <a:effectLst/>
              </a:rPr>
              <a:t>to the right of unwanted text, then press [Backspace]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</a:t>
            </a:r>
            <a:r>
              <a:rPr lang="en-US" sz="2000" b="1" dirty="0">
                <a:effectLst/>
              </a:rPr>
              <a:t>to the left of unwanted text, then press [Delete]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solidFill>
                  <a:srgbClr val="3399FF"/>
                </a:solidFill>
                <a:effectLst/>
              </a:rPr>
              <a:t>Select</a:t>
            </a:r>
            <a:r>
              <a:rPr lang="en-US" sz="2000" b="1" dirty="0">
                <a:effectLst/>
              </a:rPr>
              <a:t> or highlight unwanted text, </a:t>
            </a:r>
            <a:r>
              <a:rPr lang="en-US" sz="2000" b="1" dirty="0" smtClean="0">
                <a:effectLst/>
              </a:rPr>
              <a:t> or paragraphs of text then </a:t>
            </a:r>
            <a:r>
              <a:rPr lang="en-US" sz="2000" b="1" dirty="0">
                <a:effectLst/>
              </a:rPr>
              <a:t>type new text to replace </a:t>
            </a:r>
            <a:r>
              <a:rPr lang="en-US" sz="2000" b="1" dirty="0" smtClean="0">
                <a:effectLst/>
              </a:rPr>
              <a:t>it</a:t>
            </a:r>
          </a:p>
          <a:p>
            <a:pPr lvl="1" eaLnBrk="1" hangingPunct="1">
              <a:buNone/>
              <a:defRPr/>
            </a:pP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25236" y="243840"/>
            <a:ext cx="7250402" cy="64285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1618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163782" y="1463040"/>
            <a:ext cx="7653193" cy="471551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To be able to edit text you need to move the Insertion point around the document; you can use: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Point and click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using the keyboard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place the mouse pointer in the selection bar, area to the left of the left margin to select entire lines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25236" y="264160"/>
            <a:ext cx="7250402" cy="62253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3664195" y="1101578"/>
            <a:ext cx="276352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Selecting a line of text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363" y="2100263"/>
            <a:ext cx="6962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2092D-1156-49E9-A886-9021E5E3E76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61811" name="Rectangle 19"/>
          <p:cNvSpPr>
            <a:spLocks noGrp="1" noChangeArrowheads="1"/>
          </p:cNvSpPr>
          <p:nvPr>
            <p:ph type="title"/>
          </p:nvPr>
        </p:nvSpPr>
        <p:spPr>
          <a:xfrm>
            <a:off x="1025236" y="284480"/>
            <a:ext cx="7250402" cy="6022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Selecting and Editing </a:t>
            </a:r>
            <a:r>
              <a:rPr lang="en-US" sz="3400" dirty="0" smtClean="0"/>
              <a:t>Text </a:t>
            </a:r>
            <a:br>
              <a:rPr lang="en-US" sz="3400" dirty="0" smtClean="0"/>
            </a:br>
            <a:r>
              <a:rPr lang="en-US" sz="3400" dirty="0" smtClean="0"/>
              <a:t>(cont.)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3757087" y="1928892"/>
            <a:ext cx="306832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Methods for selecting text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824" y="2819152"/>
            <a:ext cx="7096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045029" y="1"/>
            <a:ext cx="7230609" cy="75764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Text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82507" y="1361440"/>
            <a:ext cx="7621859" cy="496098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Copying l</a:t>
            </a:r>
            <a:r>
              <a:rPr lang="en-US" sz="2400" b="1" dirty="0" smtClean="0">
                <a:effectLst/>
              </a:rPr>
              <a:t>eaves the text in the original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Pasting </a:t>
            </a:r>
            <a:r>
              <a:rPr lang="en-US" sz="2400" b="1" dirty="0" smtClean="0">
                <a:effectLst/>
              </a:rPr>
              <a:t>moves a duplicate of it to a specified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To copy and paste text, you first need to select the text to copy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The Copy command places a copy of the selected text on the </a:t>
            </a:r>
            <a:r>
              <a:rPr lang="en-US" sz="2000" b="1" dirty="0" smtClean="0">
                <a:solidFill>
                  <a:srgbClr val="3399FF"/>
                </a:solidFill>
                <a:effectLst/>
                <a:ea typeface="+mn-ea"/>
              </a:rPr>
              <a:t>Windows Clipboard</a:t>
            </a:r>
            <a:r>
              <a:rPr lang="en-US" sz="2000" b="1" dirty="0" smtClean="0">
                <a:effectLst/>
              </a:rPr>
              <a:t>, a temporary storage are in your computer’s memory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the Paste command inserts the copied text to a new location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2010-Illustrated Fundamentals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045029" y="0"/>
            <a:ext cx="7230609" cy="86214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</a:t>
            </a:r>
            <a:r>
              <a:rPr lang="en-US" sz="3400" dirty="0" smtClean="0"/>
              <a:t>Text (cont.)</a:t>
            </a:r>
            <a:endParaRPr lang="en-US" sz="3400" dirty="0"/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82507" y="1442720"/>
            <a:ext cx="7621859" cy="487970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If you need to copy multiple items, you can use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Office Clipboard</a:t>
            </a:r>
            <a:r>
              <a:rPr lang="en-US" sz="2400" b="1" dirty="0" smtClean="0">
                <a:effectLst/>
              </a:rPr>
              <a:t>, which works with the Windows Clipboard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stores up to 24 terms at a time and is available only in Office programs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use the Office Clipboard, you need to open the Clipboard  task pane</a:t>
            </a:r>
          </a:p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use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drag and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drop</a:t>
            </a:r>
            <a:r>
              <a:rPr lang="en-US" sz="2400" b="1" dirty="0" smtClean="0">
                <a:effectLst/>
              </a:rPr>
              <a:t>; select the text to copy, press and hold [Ctrl]  then use the mouse to drag a copy of the selected text to the new location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items do not get placed on the Windows or Office Clipboard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D941-9C3E-4D7F-8DA4-E145DCA7A027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2010-Illustrated Fundamentals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045029" y="0"/>
            <a:ext cx="7230609" cy="86214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Copying </a:t>
            </a:r>
            <a:r>
              <a:rPr lang="en-US" sz="3400" dirty="0" smtClean="0"/>
              <a:t>Text (cont.)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1935678" y="1181802"/>
            <a:ext cx="497840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Selected text copied in the office Clipboard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234" y="1987509"/>
            <a:ext cx="66865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1890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Moving Text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84" y="1227909"/>
            <a:ext cx="7576456" cy="495064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</a:rPr>
              <a:t>Moving</a:t>
            </a:r>
            <a:r>
              <a:rPr lang="en-US" sz="2400" b="1" dirty="0" smtClean="0">
                <a:effectLst/>
              </a:rPr>
              <a:t> text removes it from the original location and places it in a new specified location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move text from one location to another using these methods:</a:t>
            </a:r>
            <a:endParaRPr lang="en-US" sz="2400" b="1" dirty="0">
              <a:effectLst/>
            </a:endParaRP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u</a:t>
            </a:r>
            <a:r>
              <a:rPr lang="en-US" sz="2000" b="1" dirty="0" smtClean="0">
                <a:effectLst/>
              </a:rPr>
              <a:t>sing </a:t>
            </a:r>
            <a:r>
              <a:rPr lang="en-US" sz="2000" b="1" dirty="0">
                <a:effectLst/>
              </a:rPr>
              <a:t>the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 Cut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smtClean="0">
                <a:effectLst/>
              </a:rPr>
              <a:t>command removes selected text and places it ion the Windows Clipboard 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use the paste button to place the cut text in another location</a:t>
            </a:r>
            <a:endParaRPr lang="en-US" sz="2000" b="1" dirty="0">
              <a:effectLst/>
            </a:endParaRP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Selecting and dragging </a:t>
            </a:r>
            <a:r>
              <a:rPr lang="en-US" sz="2000" b="1" dirty="0">
                <a:effectLst/>
              </a:rPr>
              <a:t>selected text to a new </a:t>
            </a:r>
            <a:r>
              <a:rPr lang="en-US" sz="2000" b="1" dirty="0" smtClean="0">
                <a:effectLst/>
              </a:rPr>
              <a:t>location</a:t>
            </a:r>
          </a:p>
          <a:p>
            <a:pPr lvl="2" eaLnBrk="1" hangingPunct="1">
              <a:defRPr/>
            </a:pPr>
            <a:r>
              <a:rPr lang="en-US" sz="2000" b="1" dirty="0" smtClean="0">
                <a:effectLst/>
              </a:rPr>
              <a:t>items will not be copied to the Windows or Office Clipboard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45A91-859F-48B0-8866-105A8876A759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136074" y="1219200"/>
            <a:ext cx="7680902" cy="4959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Create a new document from an existing file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Enter text in a document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Select and edit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Copy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Move text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9698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1890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Activating the Office Clipboard</a:t>
            </a:r>
            <a:endParaRPr lang="en-US" sz="3400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83" y="1227909"/>
            <a:ext cx="7524205" cy="495064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Office Clipboard stores multiple items only if it active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Opening the Clipboard task pane automatically makes it active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If wanting to activate the Office Clipboard without showing the task pane, click Options to set it not to Collect Without Showing Office Clipboard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If the Office Clipboard is not active, you can only copy one item at a time using the Windows Clipboard</a:t>
            </a: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EC7D-80EF-4C95-BA74-6BAC30E8C6C3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77" y="0"/>
            <a:ext cx="7282861" cy="101890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Moving </a:t>
            </a:r>
            <a:r>
              <a:rPr lang="en-US" sz="3400" dirty="0" smtClean="0"/>
              <a:t>Text (cont.)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3100381" y="1208588"/>
            <a:ext cx="339344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Moving text by dragging it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409" y="1919844"/>
            <a:ext cx="6743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0"/>
            <a:ext cx="7230609" cy="83602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Finding and Replacing Text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10" y="1358537"/>
            <a:ext cx="7589066" cy="4820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Replace</a:t>
            </a:r>
            <a:r>
              <a:rPr lang="en-US" sz="2400" b="1" dirty="0" smtClean="0">
                <a:effectLst/>
              </a:rPr>
              <a:t> command helps you quickly and easily substitute a new word or phrase for one or more occurrences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the Find and Replace dialog box to specify the text you want to find and the text with which you want to replace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replace every occurrence of the text in one action, or you can review each occurrence and choose to replace it or keep the text</a:t>
            </a: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365760"/>
            <a:ext cx="7230609" cy="47026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Navigation pane </a:t>
            </a:r>
            <a:br>
              <a:rPr lang="en-US" sz="3400" dirty="0" smtClean="0"/>
            </a:br>
            <a:r>
              <a:rPr lang="en-US" sz="3400" dirty="0" smtClean="0"/>
              <a:t>to find text</a:t>
            </a:r>
            <a:endParaRPr lang="en-US" sz="34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10" y="1358537"/>
            <a:ext cx="7589066" cy="4820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use the Navigation pane to quickly locate and highlight all instances of specified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Find, type the text you want to find in the Search box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all instances of the text are highlighted in yellow in the document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the Navigation pane displays excerpts containing the 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click any excerpt in the Navigation pane to jump to the location of the instance of the text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8207" y="1262372"/>
            <a:ext cx="5686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365760"/>
            <a:ext cx="7230609" cy="47026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Finding and Replacing </a:t>
            </a:r>
            <a:r>
              <a:rPr lang="en-US" sz="3400" dirty="0" smtClean="0"/>
              <a:t>Text (cont.)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2685140" y="858793"/>
            <a:ext cx="339344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Find and Replace dialog box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1385" y="3943871"/>
            <a:ext cx="152400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Found text</a:t>
            </a:r>
            <a:endParaRPr lang="en-US" sz="1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989" y="4366966"/>
            <a:ext cx="5629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D2332-60F5-439B-9AAC-7A11564C9BF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365760"/>
            <a:ext cx="7230609" cy="47026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Research task pane</a:t>
            </a:r>
            <a:endParaRPr lang="en-US" sz="34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10" y="1341120"/>
            <a:ext cx="7589066" cy="483743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have a powerful research tool in Office 2010, called the Research task pane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allows you look up information from several data sources provided by Microsoft and a growing number of partners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when the Research task pane opens on the right side of your screen  providing  the definition from Wikipedia, as well as additional information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you can also tap into many other data sources in the Research task pane, including a thesaurus, Bing, and several business and financial sites</a:t>
            </a:r>
            <a:endParaRPr lang="en-US" sz="16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35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</a:t>
            </a:r>
            <a:endParaRPr lang="en-US" sz="34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84" y="1358537"/>
            <a:ext cx="7615192" cy="4820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The Mini toolbar contains only the most common formatting commands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Use </a:t>
            </a:r>
            <a:r>
              <a:rPr lang="en-US" sz="2400" b="1" dirty="0">
                <a:effectLst/>
              </a:rPr>
              <a:t>the Mini toolbar to make quick formatting changes to selected </a:t>
            </a:r>
            <a:r>
              <a:rPr lang="en-US" sz="2400" b="1" dirty="0" smtClean="0">
                <a:effectLst/>
              </a:rPr>
              <a:t>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change </a:t>
            </a:r>
            <a:r>
              <a:rPr lang="en-US" sz="2000" b="1" dirty="0">
                <a:effectLst/>
              </a:rPr>
              <a:t>the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 font </a:t>
            </a:r>
            <a:r>
              <a:rPr lang="en-US" sz="2000" b="1" dirty="0">
                <a:effectLst/>
              </a:rPr>
              <a:t>(the design of a set of characters</a:t>
            </a:r>
            <a:r>
              <a:rPr lang="en-US" sz="2000" b="1" dirty="0" smtClean="0">
                <a:effectLst/>
              </a:rPr>
              <a:t>) such as 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Arial </a:t>
            </a:r>
            <a:r>
              <a:rPr lang="en-US" sz="2000" b="1" dirty="0" smtClean="0">
                <a:effectLst/>
              </a:rPr>
              <a:t>or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 Times New Roman</a:t>
            </a:r>
            <a:endParaRPr lang="en-US" sz="2000" b="1" dirty="0">
              <a:solidFill>
                <a:srgbClr val="3399FF"/>
              </a:solidFill>
              <a:effectLst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hange </a:t>
            </a:r>
            <a:r>
              <a:rPr lang="en-US" sz="2000" b="1" dirty="0">
                <a:effectLst/>
              </a:rPr>
              <a:t>the 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font style</a:t>
            </a:r>
            <a:r>
              <a:rPr lang="en-US" sz="2000" b="1" dirty="0">
                <a:effectLst/>
              </a:rPr>
              <a:t> (bold, underline, italic</a:t>
            </a:r>
            <a:r>
              <a:rPr lang="en-US" sz="2000" b="1" dirty="0" smtClean="0">
                <a:effectLst/>
              </a:rPr>
              <a:t>)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change </a:t>
            </a:r>
            <a:r>
              <a:rPr lang="en-US" sz="2000" b="1" dirty="0" smtClean="0">
                <a:solidFill>
                  <a:srgbClr val="3399FF"/>
                </a:solidFill>
                <a:effectLst/>
              </a:rPr>
              <a:t>font size </a:t>
            </a:r>
            <a:r>
              <a:rPr lang="en-US" sz="2000" b="1" dirty="0" smtClean="0">
                <a:effectLst/>
              </a:rPr>
              <a:t>of selected text  so that it is larger or smaller</a:t>
            </a:r>
          </a:p>
          <a:p>
            <a:pPr lvl="1" eaLnBrk="1" hangingPunct="1">
              <a:buNone/>
              <a:defRPr/>
            </a:pP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35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 (cont.)</a:t>
            </a:r>
            <a:endParaRPr lang="en-US" sz="34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84" y="1605280"/>
            <a:ext cx="7615192" cy="457327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smtClean="0">
                <a:effectLst/>
              </a:rPr>
              <a:t>can format selected paragraphs as a bulleted list using the shortcut menu 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the shortcut menu opens above or below the Mini toolbar when you right-click the selected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All of the Mini toolbar buttons are also available on the Home tab</a:t>
            </a:r>
            <a:endParaRPr lang="en-US" sz="20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B7A85-D4B3-432C-80D3-ECCAF4C5D41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3" y="0"/>
            <a:ext cx="7256735" cy="135853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Formatting Text Using the </a:t>
            </a:r>
            <a:r>
              <a:rPr lang="en-US" sz="3400" dirty="0" smtClean="0"/>
              <a:t>Mini Toolbar (cont.)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1782354" y="1735984"/>
            <a:ext cx="424688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Using the Mini toolbar to format text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2538413"/>
            <a:ext cx="66008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2010-Illustrated Fundamentals</a:t>
            </a: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760" y="0"/>
            <a:ext cx="7401879" cy="99277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Checking Spelling and Grammar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532" y="1361440"/>
            <a:ext cx="7667444" cy="481711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Word provides tools to ensure your documents are free of errors</a:t>
            </a:r>
          </a:p>
          <a:p>
            <a:pPr lvl="1" eaLnBrk="1" hangingPunct="1">
              <a:defRPr/>
            </a:pPr>
            <a:r>
              <a:rPr lang="en-US" sz="2000" b="1" dirty="0">
                <a:effectLst/>
              </a:rPr>
              <a:t>AutoCorrect feature corrects errors as you type (changes “</a:t>
            </a:r>
            <a:r>
              <a:rPr lang="en-US" sz="2000" b="1" dirty="0" err="1">
                <a:effectLst/>
              </a:rPr>
              <a:t>teh</a:t>
            </a:r>
            <a:r>
              <a:rPr lang="en-US" sz="2000" b="1" dirty="0">
                <a:effectLst/>
              </a:rPr>
              <a:t>” to “the”)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>
                <a:effectLst/>
              </a:rPr>
              <a:t>Word identifies possible misspellings with red wavy </a:t>
            </a:r>
            <a:r>
              <a:rPr lang="en-US" sz="2000" b="1" dirty="0" smtClean="0">
                <a:effectLst/>
              </a:rPr>
              <a:t>underlines and possible grammatical errors with green wavy underlines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the program identifies possible misspelled words  by comparing each word to its built-in dictionary</a:t>
            </a:r>
            <a:endParaRPr lang="en-US" sz="2000" b="1" dirty="0">
              <a:effectLst/>
            </a:endParaRP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you can open the Spelling and Grammar dialog box or right-click flagged misspelled words to identify and correct errors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85898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1163782"/>
            <a:ext cx="7625484" cy="501476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Find and replace text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Format text using the Mini toolbar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Check spelling and grammar</a:t>
            </a:r>
          </a:p>
          <a:p>
            <a:pPr eaLnBrk="1" hangingPunct="1">
              <a:defRPr/>
            </a:pPr>
            <a:r>
              <a:rPr lang="en-US" b="1" dirty="0">
                <a:effectLst/>
              </a:rPr>
              <a:t>Preview and print a document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1" y="339634"/>
            <a:ext cx="7462838" cy="65314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Checking Spelling and </a:t>
            </a:r>
            <a:r>
              <a:rPr lang="en-US" sz="3400" dirty="0" smtClean="0"/>
              <a:t>Grammar (cont.)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2739242" y="1457178"/>
            <a:ext cx="391160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Spelling and Grammar dialog box</a:t>
            </a:r>
            <a:endParaRPr lang="en-US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210" y="2235530"/>
            <a:ext cx="7181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284480"/>
            <a:ext cx="7300278" cy="89117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Translating words or documents into other languages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17638" y="1410789"/>
            <a:ext cx="7399337" cy="4767761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Word 2010 has the ability to translate any word in your document into more than 20 different languages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The Mini Translator displays a screen tip of any word your point to in a specified language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To use the Mini Translator you need to first specify the language to be used</a:t>
            </a:r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0"/>
            <a:ext cx="7178358" cy="117565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 Document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27910" y="1410789"/>
            <a:ext cx="7589066" cy="4767761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When you finish creating and editing a document,  you can print it using the Print tab in Backstage view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The Print tab tools specify various print settings, printer selection, how many copies or specific pages to print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On the Print tab a preview of the document can be seen so that you can see exactly how it will look when printed</a:t>
            </a:r>
          </a:p>
          <a:p>
            <a:pPr lvl="1"/>
            <a:r>
              <a:rPr lang="en-US" sz="2000" b="1" dirty="0" smtClean="0">
                <a:effectLst/>
              </a:rPr>
              <a:t>using Print Preview can save paper</a:t>
            </a:r>
          </a:p>
          <a:p>
            <a:endParaRPr lang="en-US" sz="2400" b="1" dirty="0">
              <a:effectLst/>
            </a:endParaRPr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0"/>
            <a:ext cx="7178358" cy="117565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 Document (cont.)</a:t>
            </a:r>
            <a:endParaRPr lang="en-US" sz="3400" dirty="0"/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1724" y="1185366"/>
            <a:ext cx="430784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Previewing the final document</a:t>
            </a:r>
            <a:endParaRPr lang="en-US" sz="1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272" y="1887930"/>
            <a:ext cx="7038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0"/>
            <a:ext cx="7178358" cy="117565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Previewing and Printing a Document (cont.)</a:t>
            </a:r>
            <a:endParaRPr lang="en-US" sz="3400" dirty="0"/>
          </a:p>
        </p:txBody>
      </p:sp>
      <p:sp>
        <p:nvSpPr>
          <p:cNvPr id="90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B74D-2AF8-4CCD-9335-87D08A97FD97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707" y="2067174"/>
            <a:ext cx="339344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Available views in Word</a:t>
            </a:r>
            <a:endParaRPr lang="en-US" sz="1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419" y="2815936"/>
            <a:ext cx="7210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5F0AF-3D12-4AEA-8703-01BC62E4ABD9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154" y="0"/>
            <a:ext cx="7204484" cy="101890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Summary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034" y="1280160"/>
            <a:ext cx="7562941" cy="489839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Use Word to create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Use the Save As command to create a new document that’s based on an existing one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Edit text by placing the insertion point, and using the [Backspace] or [Delete] keys</a:t>
            </a:r>
            <a:endParaRPr lang="en-US" sz="2400" b="1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Copy and move text in a document using Cut, Copy, and Paste commands or by dragging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B27A-7E3E-4EA8-821E-46FC4651478B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154" y="0"/>
            <a:ext cx="7204484" cy="104502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10" y="1201783"/>
            <a:ext cx="7589066" cy="497676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/>
              </a:rPr>
              <a:t>Use Find and Replace dialog box to replace unwanted text with new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Use the Mini toolbar to make quick formatting changes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Use Spelling and Grammar checker to ensure error-free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Preview a document before printing it to ensure it looks the way you </a:t>
            </a:r>
            <a:r>
              <a:rPr lang="en-US" sz="2400" b="1" dirty="0" smtClean="0">
                <a:effectLst/>
              </a:rPr>
              <a:t>want and saves paper</a:t>
            </a:r>
            <a:endParaRPr lang="en-US" sz="2400" b="1" dirty="0">
              <a:effectLst/>
            </a:endParaRPr>
          </a:p>
          <a:p>
            <a:pPr eaLnBrk="1" hangingPunct="1">
              <a:buNone/>
              <a:defRPr/>
            </a:pPr>
            <a:endParaRPr lang="en-US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85898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Introduction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1198880"/>
            <a:ext cx="7625484" cy="497967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create professional-looking documents using Microsoft Word 2010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will learn the basic skills to create, edit, and print a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Additional functions will include learning how to: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Copy and move text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Find and replace text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Check spelling and grammar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Preview a document before printing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110836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br>
              <a:rPr lang="en-US" sz="3400" dirty="0" smtClean="0"/>
            </a:br>
            <a:r>
              <a:rPr lang="en-US" sz="3400" dirty="0" smtClean="0"/>
              <a:t>from an Existing File</a:t>
            </a:r>
            <a:endParaRPr lang="en-US" sz="34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1463040"/>
            <a:ext cx="7625484" cy="471551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At times it is useful to create a new document that uses content from an existing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Open the existing document and before making any changes you can use the Save As command to save a copy of the document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This keeps the original file intact in case you want to use it again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Using an existing document saves time and trouble of creating a new document from scratch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110836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br>
              <a:rPr lang="en-US" sz="3400" dirty="0" smtClean="0"/>
            </a:br>
            <a:r>
              <a:rPr lang="en-US" sz="3400" dirty="0" smtClean="0"/>
              <a:t>from a template</a:t>
            </a:r>
            <a:endParaRPr lang="en-US" sz="34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1361440"/>
            <a:ext cx="7625484" cy="481711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Certain types of documents are easily created using a template in Word 2010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sz="2000" b="1" dirty="0" smtClean="0">
                <a:effectLst/>
              </a:rPr>
              <a:t>a template is a file that contains formatting  and layouts for a business letter, a memo, reports, and more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there are several templates in the Available Templates section that can be used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after selecting a template, a new document based on that template, opens ready for you complete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find additional templates at the Office.com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6B0A7-00BA-41D9-A11D-A9FC57FAE2C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110836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Creating a New Document </a:t>
            </a:r>
            <a:br>
              <a:rPr lang="en-US" sz="3400" dirty="0" smtClean="0"/>
            </a:br>
            <a:r>
              <a:rPr lang="en-US" sz="3400" dirty="0" smtClean="0"/>
              <a:t>from an Existing File (cont.)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919744" y="1604036"/>
            <a:ext cx="211328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Open dialog box</a:t>
            </a:r>
            <a:endParaRPr lang="en-US" sz="1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729" y="2394610"/>
            <a:ext cx="4791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0"/>
            <a:ext cx="7250402" cy="88669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Document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6074" y="1341119"/>
            <a:ext cx="7647708" cy="478258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To add text to a document, click to position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insertion point</a:t>
            </a:r>
            <a:r>
              <a:rPr lang="en-US" sz="2400" b="1" dirty="0" smtClean="0">
                <a:effectLst/>
              </a:rPr>
              <a:t>, the blinking vertical line, where you want to insert text, and then start typing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Typing text is also called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entering</a:t>
            </a:r>
            <a:r>
              <a:rPr lang="en-US" sz="2400" b="1" dirty="0" smtClean="0">
                <a:effectLst/>
              </a:rPr>
              <a:t> text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Before you start typing, check that you are viewing the document in a way suited to entering and editing text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3399FF"/>
                </a:solidFill>
                <a:effectLst/>
                <a:ea typeface="+mn-ea"/>
              </a:rPr>
              <a:t>Draft </a:t>
            </a:r>
            <a:r>
              <a:rPr lang="en-US" sz="2000" b="1" dirty="0" smtClean="0">
                <a:effectLst/>
              </a:rPr>
              <a:t>view is best for entering and editing text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in Draft view, several of  the page elements are hidden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it is a good idea to turn on formatting marks to see the blank spaces and paragraph marks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BB28-E733-4EBA-8A8C-9519975ECCC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236" y="332509"/>
            <a:ext cx="7250402" cy="55418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Entering Text in a </a:t>
            </a:r>
            <a:r>
              <a:rPr lang="en-US" sz="3400" dirty="0" smtClean="0"/>
              <a:t>Document (cont.)</a:t>
            </a:r>
            <a:endParaRPr lang="en-US" sz="34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6074" y="1357745"/>
            <a:ext cx="7647708" cy="476596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As you type the words move down, or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wrap</a:t>
            </a:r>
            <a:r>
              <a:rPr lang="en-US" sz="2400" b="1" dirty="0" smtClean="0">
                <a:effectLst/>
              </a:rPr>
              <a:t>, to the next line automatically when the insertion point reaches the right margin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While entering text, if you type “</a:t>
            </a:r>
            <a:r>
              <a:rPr lang="en-US" sz="2400" b="1" dirty="0" err="1" smtClean="0">
                <a:effectLst/>
              </a:rPr>
              <a:t>teh</a:t>
            </a:r>
            <a:r>
              <a:rPr lang="en-US" sz="2400" b="1" dirty="0" smtClean="0">
                <a:effectLst/>
              </a:rPr>
              <a:t>” the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AutoCorrect</a:t>
            </a:r>
            <a:r>
              <a:rPr lang="en-US" sz="2400" b="1" dirty="0" smtClean="0">
                <a:effectLst/>
              </a:rPr>
              <a:t> feature will automatically make the correction to “The”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You can work with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Styles</a:t>
            </a:r>
            <a:r>
              <a:rPr lang="en-US" sz="2400" b="1" dirty="0" smtClean="0">
                <a:effectLst/>
              </a:rPr>
              <a:t>, which are settings that control how text and paragraphs are formatted</a:t>
            </a: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each document has its own set of styles which can be easily changed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1909</Words>
  <Application>Microsoft Office PowerPoint</Application>
  <PresentationFormat>On-screen Show (4:3)</PresentationFormat>
  <Paragraphs>260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1_PPT Template</vt:lpstr>
      <vt:lpstr>Microsoft Office 2010 - Illustrated Fundamentals</vt:lpstr>
      <vt:lpstr>Objectives</vt:lpstr>
      <vt:lpstr>Objectives</vt:lpstr>
      <vt:lpstr>Unit Introduction</vt:lpstr>
      <vt:lpstr>Creating a New Document  from an Existing File</vt:lpstr>
      <vt:lpstr>Creating a new document  from a template</vt:lpstr>
      <vt:lpstr>Creating a New Document  from an Existing File (cont.)</vt:lpstr>
      <vt:lpstr>Entering Text in a Document</vt:lpstr>
      <vt:lpstr>Entering Text in a Document (cont.)</vt:lpstr>
      <vt:lpstr>Entering Text in a Document (cont.)</vt:lpstr>
      <vt:lpstr>Using AutoCorrect</vt:lpstr>
      <vt:lpstr>Selecting and Editing Text</vt:lpstr>
      <vt:lpstr>Selecting and Editing Text  (cont.)</vt:lpstr>
      <vt:lpstr>Selecting and Editing Text  (cont.)</vt:lpstr>
      <vt:lpstr>Selecting and Editing Text  (cont.)</vt:lpstr>
      <vt:lpstr>Copying Text</vt:lpstr>
      <vt:lpstr>Copying Text (cont.)</vt:lpstr>
      <vt:lpstr>Copying Text (cont.)</vt:lpstr>
      <vt:lpstr>Moving Text</vt:lpstr>
      <vt:lpstr>Activating the Office Clipboard</vt:lpstr>
      <vt:lpstr>Moving Text (cont.)</vt:lpstr>
      <vt:lpstr>Finding and Replacing Text</vt:lpstr>
      <vt:lpstr>Using the Navigation pane  to find text</vt:lpstr>
      <vt:lpstr>Finding and Replacing Text (cont.)</vt:lpstr>
      <vt:lpstr>Using the Research task pane</vt:lpstr>
      <vt:lpstr>Formatting Text Using the Mini Toolbar</vt:lpstr>
      <vt:lpstr>Formatting Text Using the Mini Toolbar (cont.)</vt:lpstr>
      <vt:lpstr>Formatting Text Using the Mini Toolbar (cont.)</vt:lpstr>
      <vt:lpstr>Checking Spelling and Grammar</vt:lpstr>
      <vt:lpstr>Checking Spelling and Grammar (cont.)</vt:lpstr>
      <vt:lpstr>Translating words or documents into other languages</vt:lpstr>
      <vt:lpstr>Previewing and Printing a Document</vt:lpstr>
      <vt:lpstr>Previewing and Printing a Document (cont.)</vt:lpstr>
      <vt:lpstr>Previewing and Printing a Document (cont.)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Terminal Server Setup</cp:lastModifiedBy>
  <cp:revision>651</cp:revision>
  <dcterms:created xsi:type="dcterms:W3CDTF">2002-03-14T22:04:47Z</dcterms:created>
  <dcterms:modified xsi:type="dcterms:W3CDTF">2010-12-29T18:09:07Z</dcterms:modified>
</cp:coreProperties>
</file>