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CC9900"/>
    <a:srgbClr val="FFFF66"/>
    <a:srgbClr val="FFFF99"/>
    <a:srgbClr val="CCECFF"/>
    <a:srgbClr val="99FF99"/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50" autoAdjust="0"/>
  </p:normalViewPr>
  <p:slideViewPr>
    <p:cSldViewPr snapToGrid="0">
      <p:cViewPr>
        <p:scale>
          <a:sx n="80" d="100"/>
          <a:sy n="80" d="100"/>
        </p:scale>
        <p:origin x="-210" y="-72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fld id="{B2C033E6-F7B3-4487-BC66-FCA05BB73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953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2C4734E-09D7-41F6-8DB1-67FEF5BC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242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DFC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97275"/>
            <a:ext cx="91440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01738"/>
            <a:ext cx="9144000" cy="1143000"/>
          </a:xfrm>
          <a:ln w="9525"/>
        </p:spPr>
        <p:txBody>
          <a:bodyPr/>
          <a:lstStyle>
            <a:lvl1pPr algn="ctr">
              <a:defRPr sz="3800">
                <a:solidFill>
                  <a:srgbClr val="B638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Microsoft Office 2007-Illustrated Introductory, XP Edition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20775" y="2846388"/>
            <a:ext cx="6705600" cy="712787"/>
          </a:xfrm>
        </p:spPr>
        <p:txBody>
          <a:bodyPr wrap="none" anchor="ctr"/>
          <a:lstStyle>
            <a:lvl1pPr marL="0" indent="0">
              <a:spcBef>
                <a:spcPct val="0"/>
              </a:spcBef>
              <a:buClrTx/>
              <a:buFontTx/>
              <a:buNone/>
              <a:defRPr sz="36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1250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C6451-C1E8-4FCC-8586-9DF84ED09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:p14="http://schemas.microsoft.com/office/powerpoint/2010/main" xmlns="" val="200638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19BA2-C7D8-423C-88EA-4F64C1D0A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:p14="http://schemas.microsoft.com/office/powerpoint/2010/main" xmlns="" val="2885551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251D4-FF12-4697-9631-8D6EEE36C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:p14="http://schemas.microsoft.com/office/powerpoint/2010/main" xmlns="" val="313397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6912B-6FF2-4FAA-A639-0E10304F9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:p14="http://schemas.microsoft.com/office/powerpoint/2010/main" xmlns="" val="142942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4AED2-186A-481B-B15A-1F6024750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:p14="http://schemas.microsoft.com/office/powerpoint/2010/main" xmlns="" val="425953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5B256-7225-46C2-A727-D7C53F374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:p14="http://schemas.microsoft.com/office/powerpoint/2010/main" xmlns="" val="282373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94D03-7F89-48E8-B7A3-F39A177BD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:p14="http://schemas.microsoft.com/office/powerpoint/2010/main" xmlns="" val="114948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23C3A-1D22-41BB-B7D4-A6C59AC22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:p14="http://schemas.microsoft.com/office/powerpoint/2010/main" xmlns="" val="162878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3926-1C62-4DBB-96EF-33A584417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:p14="http://schemas.microsoft.com/office/powerpoint/2010/main" xmlns="" val="368355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AEDC-AFCE-43F7-A823-5B8953429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:p14="http://schemas.microsoft.com/office/powerpoint/2010/main" xmlns="" val="346844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1BE02-3BA5-40B2-AE13-4B8E670A3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:p14="http://schemas.microsoft.com/office/powerpoint/2010/main" xmlns="" val="264978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6DA93-46BA-409E-A281-4ECA04C0A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:p14="http://schemas.microsoft.com/office/powerpoint/2010/main" xmlns="" val="6337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1438" y="698500"/>
            <a:ext cx="6934200" cy="755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7638" y="1682750"/>
            <a:ext cx="73993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752475" y="0"/>
            <a:ext cx="0" cy="685800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0ACCEA2C-2D67-4001-9884-540FB9549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55675" y="158750"/>
            <a:ext cx="149225" cy="6540500"/>
            <a:chOff x="952" y="100"/>
            <a:chExt cx="94" cy="4120"/>
          </a:xfrm>
        </p:grpSpPr>
        <p:sp>
          <p:nvSpPr>
            <p:cNvPr id="229383" name="Freeform 7"/>
            <p:cNvSpPr>
              <a:spLocks/>
            </p:cNvSpPr>
            <p:nvPr userDrawn="1"/>
          </p:nvSpPr>
          <p:spPr bwMode="auto">
            <a:xfrm>
              <a:off x="952" y="100"/>
              <a:ext cx="94" cy="412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0" y="0"/>
                </a:cxn>
                <a:cxn ang="0">
                  <a:pos x="0" y="4120"/>
                </a:cxn>
              </a:cxnLst>
              <a:rect l="0" t="0" r="r" b="b"/>
              <a:pathLst>
                <a:path w="94" h="4120">
                  <a:moveTo>
                    <a:pt x="94" y="0"/>
                  </a:moveTo>
                  <a:lnTo>
                    <a:pt x="0" y="0"/>
                  </a:lnTo>
                  <a:lnTo>
                    <a:pt x="0" y="41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9384" name="AutoShape 8"/>
            <p:cNvSpPr>
              <a:spLocks noChangeArrowheads="1"/>
            </p:cNvSpPr>
            <p:nvPr userDrawn="1"/>
          </p:nvSpPr>
          <p:spPr bwMode="auto">
            <a:xfrm rot="5400000">
              <a:off x="967" y="4147"/>
              <a:ext cx="61" cy="84"/>
            </a:xfrm>
            <a:prstGeom prst="triangle">
              <a:avLst>
                <a:gd name="adj" fmla="val 4657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  <p:pic>
        <p:nvPicPr>
          <p:cNvPr id="1033" name="Picture 16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Microsoft Office 2010 -</a:t>
            </a:r>
            <a:br>
              <a:rPr lang="en-US" dirty="0" smtClean="0"/>
            </a:br>
            <a:r>
              <a:rPr lang="en-US" dirty="0" smtClean="0"/>
              <a:t>Illustrated Fundamentals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44638" y="2630488"/>
            <a:ext cx="6705600" cy="7127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Unit M: Creating a Presentation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23" y="167952"/>
            <a:ext cx="7267932" cy="67180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Using Themes gallery options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0" y="1238250"/>
            <a:ext cx="7771946" cy="516255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effectLst/>
              </a:rPr>
              <a:t>Clicking a thumbnail in the gallery applies it to every slide in the presentation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Set As Default theme applies the selected theme to all new presentations and the theme is moved to the top of the Themes Gallery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Having too many themes in a single presentation can be visually overwhelming and diminish effectiveness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The gallery can be added to the Quick Access toolbar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664C3E-52C6-4BB9-9A97-E09C52FC8225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22" y="149290"/>
            <a:ext cx="7323916" cy="78377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Using a Theme (cont.)</a:t>
            </a:r>
            <a:endParaRPr lang="en-US" sz="340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088D7E-6CAC-499D-9244-843E03792947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6614" y="1275961"/>
            <a:ext cx="4991100" cy="251460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827" y="1798525"/>
            <a:ext cx="4095750" cy="160972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5220" y="3860288"/>
            <a:ext cx="4076700" cy="255270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43328" y="6228322"/>
            <a:ext cx="246327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Hardcover theme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00626" y="3354361"/>
            <a:ext cx="198522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Themes gallery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69359" y="1044012"/>
            <a:ext cx="2606351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Pushpin theme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264079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67" y="242596"/>
            <a:ext cx="7249271" cy="746449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Entering Text on a Slide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1" y="1162049"/>
            <a:ext cx="7910026" cy="5257411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effectLst/>
              </a:rPr>
              <a:t>T</a:t>
            </a:r>
            <a:r>
              <a:rPr lang="en-US" sz="2400" b="1" dirty="0" smtClean="0">
                <a:effectLst/>
              </a:rPr>
              <a:t>ext is added in the Slide pane or the Outline tab</a:t>
            </a:r>
          </a:p>
          <a:p>
            <a:pPr lvl="1">
              <a:defRPr/>
            </a:pPr>
            <a:r>
              <a:rPr lang="en-US" sz="2000" b="1" dirty="0" smtClean="0">
                <a:effectLst/>
              </a:rPr>
              <a:t>Slide pane shows exactly how the text will look</a:t>
            </a:r>
          </a:p>
          <a:p>
            <a:pPr lvl="1">
              <a:defRPr/>
            </a:pPr>
            <a:r>
              <a:rPr lang="en-US" sz="2000" b="1" dirty="0" smtClean="0">
                <a:effectLst/>
              </a:rPr>
              <a:t>Outline tab is useful when working with a lot of text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The first slide is the </a:t>
            </a:r>
            <a:r>
              <a:rPr lang="en-US" sz="2400" b="1" dirty="0">
                <a:solidFill>
                  <a:srgbClr val="3399FF"/>
                </a:solidFill>
                <a:effectLst/>
              </a:rPr>
              <a:t>title slide</a:t>
            </a:r>
          </a:p>
          <a:p>
            <a:pPr marL="966788" lvl="2" indent="-457200">
              <a:defRPr/>
            </a:pPr>
            <a:r>
              <a:rPr lang="en-US" sz="2000" b="1" dirty="0" smtClean="0">
                <a:effectLst/>
              </a:rPr>
              <a:t>two (2) placeholders </a:t>
            </a:r>
            <a:r>
              <a:rPr lang="en-US" sz="2000" b="1" dirty="0">
                <a:effectLst/>
              </a:rPr>
              <a:t>for title and subtitle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When you add a new slide, the default placeholders adjust to the new content and are the title and content slide </a:t>
            </a:r>
            <a:r>
              <a:rPr lang="en-US" sz="2400" b="1" dirty="0">
                <a:solidFill>
                  <a:srgbClr val="3399FF"/>
                </a:solidFill>
                <a:effectLst/>
              </a:rPr>
              <a:t>layout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Place holders are identified with a dashed-line </a:t>
            </a:r>
            <a:r>
              <a:rPr lang="en-US" sz="2400" b="1" dirty="0">
                <a:solidFill>
                  <a:srgbClr val="3399FF"/>
                </a:solidFill>
                <a:effectLst/>
              </a:rPr>
              <a:t>selection box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Once filled, placeholders become editable </a:t>
            </a:r>
            <a:r>
              <a:rPr lang="en-US" sz="2400" b="1" dirty="0">
                <a:solidFill>
                  <a:srgbClr val="3399FF"/>
                </a:solidFill>
                <a:effectLst/>
              </a:rPr>
              <a:t>objects</a:t>
            </a:r>
          </a:p>
          <a:p>
            <a:pPr lvl="1">
              <a:buFontTx/>
              <a:buNone/>
              <a:defRPr/>
            </a:pPr>
            <a:endParaRPr lang="en-US" sz="2400" b="1" dirty="0" smtClean="0">
              <a:effectLst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CAC213-8E7D-440C-A677-EA2721BF9745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67" y="242596"/>
            <a:ext cx="7249271" cy="746449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Entering Text on a Slide (cont.)</a:t>
            </a:r>
            <a:endParaRPr lang="en-US" sz="3400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CAC213-8E7D-440C-A677-EA2721BF9745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5275" y="1247993"/>
            <a:ext cx="5724525" cy="204787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90" y="3272270"/>
            <a:ext cx="5534025" cy="18478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4367" y="3949905"/>
            <a:ext cx="4800600" cy="246697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23315" y="3826863"/>
            <a:ext cx="222068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Completed slides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126" y="2920394"/>
            <a:ext cx="198522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Bulleted text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91517" y="1063327"/>
            <a:ext cx="361405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Entering text in a placeholder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120412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223935"/>
            <a:ext cx="7305254" cy="63448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Formatting Text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690" y="1343024"/>
            <a:ext cx="7753285" cy="4835525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effectLst/>
              </a:rPr>
              <a:t>Format presentation text to emphasize specific words or phrases and improve how the text appears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Use commands on the Ribbon to change font type, size, and color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You can also change the fonts by using the Fonts button in the Themes group</a:t>
            </a:r>
          </a:p>
          <a:p>
            <a:pPr lvl="1">
              <a:buFontTx/>
              <a:buNone/>
              <a:defRPr/>
            </a:pPr>
            <a:endParaRPr lang="en-US" sz="2400" b="1" dirty="0" smtClean="0">
              <a:effectLst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3B48C5-3FFB-431A-9EB1-C3584E71791C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223935"/>
            <a:ext cx="7305254" cy="63448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Formatting Text (cont.)</a:t>
            </a:r>
            <a:endParaRPr lang="en-US" sz="3400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3B48C5-3FFB-431A-9EB1-C3584E71791C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3980" y="1281603"/>
            <a:ext cx="4762500" cy="210502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135" y="2250534"/>
            <a:ext cx="4772025" cy="179070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6532" y="4172441"/>
            <a:ext cx="5657850" cy="181927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35230" y="5961753"/>
            <a:ext cx="2524571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Different theme fonts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6246" y="1964784"/>
            <a:ext cx="2830286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Selecting a theme color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88982" y="993278"/>
            <a:ext cx="3503919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Bolded and formatted subtitle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524403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67" y="149290"/>
            <a:ext cx="7249271" cy="690465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Adding a Text Box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013" y="1285874"/>
            <a:ext cx="7557796" cy="4892675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effectLst/>
              </a:rPr>
              <a:t>There may be times when you want to add new text to a slide but outside of a text placeholder, such as a label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You can add a text box, apply a style to it, and place it anywhere on the slide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Type the text, format it, move it, and apply a Quick Style as desired 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>
                <a:effectLst/>
              </a:rPr>
              <a:t>M</a:t>
            </a:r>
            <a:r>
              <a:rPr lang="en-US" sz="2400" b="1" dirty="0" smtClean="0">
                <a:effectLst/>
              </a:rPr>
              <a:t>ultiple formatting attributes can be applied at one time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FA06BF-DAA9-4448-BE98-5337F9F38E27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67" y="149290"/>
            <a:ext cx="7249271" cy="690465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Using sections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013" y="1063690"/>
            <a:ext cx="7427168" cy="511486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effectLst/>
              </a:rPr>
              <a:t>To eliminate long presentations becoming difficult to manage and  to access quickly, insert sections in the slideshow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Entire sections can have themes, animations, transitions and other enhancements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Select the slides in the presentation to be included in the section and Add the section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Sections allows you to access slide quickly and also only print certain sections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FA06BF-DAA9-4448-BE98-5337F9F38E27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xmlns="" val="96922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67" y="149290"/>
            <a:ext cx="7249271" cy="690465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Adding a Text Box (cont.)</a:t>
            </a:r>
            <a:endParaRPr lang="en-US" sz="340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FA06BF-DAA9-4448-BE98-5337F9F38E27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2848" y="1267673"/>
            <a:ext cx="4314825" cy="171450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0892"/>
            <a:ext cx="5362575" cy="179070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8088" y="4321532"/>
            <a:ext cx="4438650" cy="168592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21658" y="4025102"/>
            <a:ext cx="249621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Completed text box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20548" y="2556080"/>
            <a:ext cx="2891208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Applying a Quick Style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3477" y="1028533"/>
            <a:ext cx="249621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Creating a text box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327840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149290"/>
            <a:ext cx="7286593" cy="70912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Creating a Custom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336" y="1123950"/>
            <a:ext cx="7464488" cy="5239528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effectLst/>
              </a:rPr>
              <a:t>You can create a custom theme with colors, fonts, and/or effects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In the Themes group, click the Colors button and click Create New Theme Colors; select colors and give the theme a unique name</a:t>
            </a:r>
          </a:p>
          <a:p>
            <a:pPr lvl="1">
              <a:defRPr/>
            </a:pPr>
            <a:r>
              <a:rPr lang="en-US" sz="2000" b="1" dirty="0">
                <a:effectLst/>
              </a:rPr>
              <a:t>d</a:t>
            </a:r>
            <a:r>
              <a:rPr lang="en-US" sz="2000" b="1" dirty="0" smtClean="0">
                <a:effectLst/>
              </a:rPr>
              <a:t>o the same using the Fonts and/or Effects buttons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000" b="1" dirty="0">
                <a:effectLst/>
              </a:rPr>
              <a:t>t</a:t>
            </a:r>
            <a:r>
              <a:rPr lang="en-US" sz="2000" b="1" dirty="0" smtClean="0">
                <a:effectLst/>
              </a:rPr>
              <a:t>he unique names you assign to the theme colors and theme fonts will be visible in their respective galleries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To create an overall custom theme, apply the theme and theme colors, theme fonts, and theme effects as desired and then save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EC0E87-03CA-47AE-83F7-956E8F604479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186612"/>
            <a:ext cx="7267932" cy="6531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674" y="1268963"/>
            <a:ext cx="7697302" cy="490958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</a:rPr>
              <a:t>View a presentation</a:t>
            </a:r>
          </a:p>
          <a:p>
            <a:pPr>
              <a:defRPr/>
            </a:pPr>
            <a:r>
              <a:rPr lang="en-US" b="1" dirty="0" smtClean="0">
                <a:effectLst/>
              </a:rPr>
              <a:t>Use a theme</a:t>
            </a:r>
          </a:p>
          <a:p>
            <a:pPr>
              <a:defRPr/>
            </a:pPr>
            <a:r>
              <a:rPr lang="en-US" b="1" dirty="0" smtClean="0">
                <a:effectLst/>
              </a:rPr>
              <a:t>Enter text on a slide</a:t>
            </a:r>
          </a:p>
          <a:p>
            <a:pPr>
              <a:defRPr/>
            </a:pPr>
            <a:r>
              <a:rPr lang="en-US" b="1" dirty="0" smtClean="0">
                <a:effectLst/>
              </a:rPr>
              <a:t>Format text</a:t>
            </a:r>
          </a:p>
          <a:p>
            <a:pPr>
              <a:defRPr/>
            </a:pPr>
            <a:r>
              <a:rPr lang="en-US" b="1" dirty="0" smtClean="0">
                <a:effectLst/>
              </a:rPr>
              <a:t>Add a text box</a:t>
            </a:r>
            <a:endParaRPr lang="en-US" b="1" dirty="0">
              <a:effectLst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FB4E2A9-87A2-46B7-8B63-04194721A2B2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186612"/>
            <a:ext cx="7286593" cy="63448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</a:t>
            </a:r>
            <a:r>
              <a:rPr lang="en-US" sz="3400" dirty="0" err="1" smtClean="0"/>
              <a:t>SmartArt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335" y="1194318"/>
            <a:ext cx="7678640" cy="4984232"/>
          </a:xfrm>
        </p:spPr>
        <p:txBody>
          <a:bodyPr/>
          <a:lstStyle/>
          <a:p>
            <a:pPr>
              <a:defRPr/>
            </a:pPr>
            <a:endParaRPr lang="en-US" sz="2400" b="1" dirty="0" smtClean="0">
              <a:effectLst/>
            </a:endParaRPr>
          </a:p>
          <a:p>
            <a:pPr>
              <a:defRPr/>
            </a:pPr>
            <a:endParaRPr lang="en-US" sz="2400" b="1" dirty="0">
              <a:effectLst/>
            </a:endParaRPr>
          </a:p>
          <a:p>
            <a:pPr>
              <a:defRPr/>
            </a:pPr>
            <a:endParaRPr lang="en-US" sz="2400" b="1" dirty="0" smtClean="0">
              <a:effectLst/>
            </a:endParaRPr>
          </a:p>
          <a:p>
            <a:pPr>
              <a:defRPr/>
            </a:pPr>
            <a:endParaRPr lang="en-US" sz="2400" b="1" dirty="0">
              <a:effectLst/>
            </a:endParaRPr>
          </a:p>
          <a:p>
            <a:pPr>
              <a:defRPr/>
            </a:pPr>
            <a:r>
              <a:rPr lang="en-US" sz="2400" b="1" dirty="0" smtClean="0">
                <a:effectLst/>
              </a:rPr>
              <a:t>You can convert text or transform photographs to SmartArt and create visually rich diagrams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1" dirty="0" smtClean="0">
                <a:effectLst/>
              </a:rPr>
              <a:t>SmartArt includes dozens of layouts organized in categories that can be used to make text stand out and visually communicate information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1" dirty="0" smtClean="0">
                <a:effectLst/>
              </a:rPr>
              <a:t>You can include photos with the graphics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1" dirty="0" smtClean="0">
                <a:effectLst/>
              </a:rPr>
              <a:t>Once created, a SmartArt graphic can be modified just as you can with any object</a:t>
            </a:r>
          </a:p>
          <a:p>
            <a:pPr>
              <a:defRPr/>
            </a:pPr>
            <a:endParaRPr lang="en-US" sz="2400" b="1" dirty="0" smtClean="0">
              <a:effectLst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D4B246-4A2C-441D-93B8-77B942C565D0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1907" y="1366643"/>
            <a:ext cx="5495925" cy="140017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68598" y="2559773"/>
            <a:ext cx="262995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SmartArt Categories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186612"/>
            <a:ext cx="7286593" cy="63448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SmartArt (cont.)</a:t>
            </a:r>
            <a:endParaRPr lang="en-US" sz="34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D4B246-4A2C-441D-93B8-77B942C565D0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4560" y="3870772"/>
            <a:ext cx="328437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SmartArt inserted in a slide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00275" y="1245709"/>
            <a:ext cx="342927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SmartArt Graphic dialog box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651" y="4378903"/>
            <a:ext cx="55911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6164" y="1666628"/>
            <a:ext cx="5029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157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186612"/>
            <a:ext cx="7286593" cy="578498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Adding a Header and Footer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673" y="1268963"/>
            <a:ext cx="7697302" cy="4909587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effectLst/>
              </a:rPr>
              <a:t>Headers and/or footers can be added to show information such as the current slide number, presentation date, presenter’s name, the title of the presentation or even a copyright disclaimer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Footers appear in each slide and when notes, handouts, or outlines are printed 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Headers are only visible when you print notes and handouts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D53A61-7391-44E8-970A-0A52E8887985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186612"/>
            <a:ext cx="7286593" cy="578498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Editing a slide master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673" y="1268963"/>
            <a:ext cx="7697302" cy="4909587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effectLst/>
              </a:rPr>
              <a:t>There may be times when you want to make a design change to every slide automatically instead of manually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Every </a:t>
            </a:r>
            <a:r>
              <a:rPr lang="en-US" sz="2400" b="1" dirty="0">
                <a:effectLst/>
              </a:rPr>
              <a:t>PowerPoint presentation contains a slide master </a:t>
            </a:r>
            <a:endParaRPr lang="en-US" sz="2400" b="1" dirty="0" smtClean="0">
              <a:effectLst/>
            </a:endParaRP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The Slide Master contains the layouts, design elements plus more for a presentation; and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You can make changes to the existing slide master and then save with a unique name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D53A61-7391-44E8-970A-0A52E8887985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xmlns="" val="1928533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317240"/>
            <a:ext cx="7286593" cy="447869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Adding a Header and Footer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D53A61-7391-44E8-970A-0A52E8887985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1470" y="3657463"/>
            <a:ext cx="455516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Footer text and page number applied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1511" y="691056"/>
            <a:ext cx="359850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Header and Footer dialog box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982" y="4026849"/>
            <a:ext cx="55530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3290" y="1274372"/>
            <a:ext cx="25336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16385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186612"/>
            <a:ext cx="7267932" cy="76511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Printing Handouts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691" y="1219200"/>
            <a:ext cx="7595118" cy="495935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effectLst/>
              </a:rPr>
              <a:t>To aid in a presentation, you can print the actual slides one to a page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You can print a </a:t>
            </a:r>
            <a:r>
              <a:rPr lang="en-US" sz="2400" b="1" dirty="0">
                <a:solidFill>
                  <a:srgbClr val="3399FF"/>
                </a:solidFill>
                <a:effectLst/>
              </a:rPr>
              <a:t>handout</a:t>
            </a:r>
            <a:r>
              <a:rPr lang="en-US" sz="2400" b="1" dirty="0" smtClean="0">
                <a:effectLst/>
              </a:rPr>
              <a:t>, which prints one or more slides per page for your audience to use for notes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You can print </a:t>
            </a:r>
            <a:r>
              <a:rPr lang="en-US" sz="2400" b="1" dirty="0">
                <a:solidFill>
                  <a:srgbClr val="3399FF"/>
                </a:solidFill>
                <a:effectLst/>
              </a:rPr>
              <a:t>Notes pages</a:t>
            </a:r>
            <a:r>
              <a:rPr lang="en-US" sz="2400" b="1" dirty="0" smtClean="0">
                <a:effectLst/>
              </a:rPr>
              <a:t>, which contain a small image, thumbnail, of each slide plus any speaker notes you added in the Notes pane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F99F72-4C3D-480D-B165-27542BB4FBD6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186612"/>
            <a:ext cx="7267932" cy="76511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Printing Handouts (cont.)</a:t>
            </a:r>
            <a:endParaRPr lang="en-US" sz="3400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F99F72-4C3D-480D-B165-27542BB4FBD6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2333" y="1291970"/>
            <a:ext cx="2942253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Previewing handouts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8" y="2162175"/>
            <a:ext cx="56102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41886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186612"/>
            <a:ext cx="7267932" cy="61582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Sharing a presentation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335" y="1219200"/>
            <a:ext cx="7753285" cy="495935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effectLst/>
              </a:rPr>
              <a:t>PowerPoint, in the File tab, provides many avenues for sharing a presentation</a:t>
            </a:r>
            <a:endParaRPr lang="en-US" sz="2400" b="1" dirty="0">
              <a:effectLst/>
            </a:endParaRPr>
          </a:p>
          <a:p>
            <a:pPr lvl="1">
              <a:defRPr/>
            </a:pPr>
            <a:r>
              <a:rPr lang="en-US" sz="2000" b="1" dirty="0">
                <a:effectLst/>
              </a:rPr>
              <a:t>y</a:t>
            </a:r>
            <a:r>
              <a:rPr lang="en-US" sz="2000" b="1" dirty="0" smtClean="0">
                <a:effectLst/>
              </a:rPr>
              <a:t>ou can email it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b="1" dirty="0" smtClean="0">
                <a:effectLst/>
              </a:rPr>
              <a:t>or you can post the presentation online to Windows </a:t>
            </a:r>
            <a:r>
              <a:rPr lang="en-US" sz="2000" b="1" dirty="0" err="1" smtClean="0">
                <a:effectLst/>
              </a:rPr>
              <a:t>SkyDrive</a:t>
            </a:r>
            <a:r>
              <a:rPr lang="en-US" sz="2000" b="1" dirty="0" smtClean="0">
                <a:effectLst/>
              </a:rPr>
              <a:t> where it can be accessed using the PowerPoint Web App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b="1" dirty="0">
                <a:effectLst/>
              </a:rPr>
              <a:t>o</a:t>
            </a:r>
            <a:r>
              <a:rPr lang="en-US" sz="2000" b="1" dirty="0" smtClean="0">
                <a:effectLst/>
              </a:rPr>
              <a:t>r you can broadcast a copy of the presentation in real time for viewers having a free Windows Live ID to experience your presentation as you give it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b="1" dirty="0">
                <a:effectLst/>
              </a:rPr>
              <a:t>o</a:t>
            </a:r>
            <a:r>
              <a:rPr lang="en-US" sz="2000" b="1" dirty="0" smtClean="0">
                <a:effectLst/>
              </a:rPr>
              <a:t>r you can record a video of you presentation in Windows Media video (.</a:t>
            </a:r>
            <a:r>
              <a:rPr lang="en-US" sz="2000" b="1" dirty="0" err="1" smtClean="0">
                <a:effectLst/>
              </a:rPr>
              <a:t>wmv</a:t>
            </a:r>
            <a:r>
              <a:rPr lang="en-US" sz="2000" b="1" dirty="0" smtClean="0">
                <a:effectLst/>
              </a:rPr>
              <a:t>)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F99F72-4C3D-480D-B165-27542BB4FBD6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xmlns="" val="328928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223936"/>
            <a:ext cx="7286593" cy="559836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Summary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101012"/>
            <a:ext cx="7612062" cy="5131837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effectLst/>
              </a:rPr>
              <a:t>Presentations can easily be created to be visually appealing while communicating information to an audience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PowerPoint provides a variety of themes and templates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You can include clip art, photos, audio, video, and </a:t>
            </a:r>
            <a:r>
              <a:rPr lang="en-US" sz="2400" b="1" dirty="0" err="1" smtClean="0">
                <a:effectLst/>
              </a:rPr>
              <a:t>SmartArt</a:t>
            </a:r>
            <a:r>
              <a:rPr lang="en-US" sz="2400" b="1" dirty="0" smtClean="0">
                <a:effectLst/>
              </a:rPr>
              <a:t> graphics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You can print slides or print handouts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You can share presentations in real time, recorded, over the internet</a:t>
            </a:r>
          </a:p>
          <a:p>
            <a:pPr>
              <a:defRPr/>
            </a:pPr>
            <a:endParaRPr lang="en-US" sz="2400" b="1" dirty="0" smtClean="0">
              <a:effectLst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D8FB8D-8C2B-4E36-8BD1-5221D4CCE40D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67" y="223936"/>
            <a:ext cx="7249271" cy="70912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996" y="1399592"/>
            <a:ext cx="7659979" cy="477895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</a:rPr>
              <a:t>Create </a:t>
            </a:r>
            <a:r>
              <a:rPr lang="en-US" b="1" dirty="0" err="1" smtClean="0">
                <a:effectLst/>
              </a:rPr>
              <a:t>SmartArt</a:t>
            </a:r>
            <a:endParaRPr lang="en-US" b="1" dirty="0" smtClean="0">
              <a:effectLst/>
            </a:endParaRPr>
          </a:p>
          <a:p>
            <a:pPr>
              <a:defRPr/>
            </a:pPr>
            <a:r>
              <a:rPr lang="en-US" b="1" dirty="0" smtClean="0">
                <a:effectLst/>
              </a:rPr>
              <a:t>Add a header and footer</a:t>
            </a:r>
          </a:p>
          <a:p>
            <a:pPr>
              <a:defRPr/>
            </a:pPr>
            <a:r>
              <a:rPr lang="en-US" b="1" dirty="0" smtClean="0">
                <a:effectLst/>
              </a:rPr>
              <a:t>Print handouts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37F603-A5BF-4A2A-A80F-9D744F046037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67" y="223936"/>
            <a:ext cx="7249271" cy="709126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Unit Introduction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996" y="1231641"/>
            <a:ext cx="7659979" cy="4946909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effectLst/>
              </a:rPr>
              <a:t>PowerPoint is a presentation graphics program that allows you to create slides, which are on-screen pages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b="1" dirty="0">
                <a:effectLst/>
              </a:rPr>
              <a:t>p</a:t>
            </a:r>
            <a:r>
              <a:rPr lang="en-US" sz="2000" b="1" dirty="0" smtClean="0">
                <a:effectLst/>
              </a:rPr>
              <a:t>utting slides together, you can create a slide show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b="1" dirty="0">
                <a:effectLst/>
              </a:rPr>
              <a:t>y</a:t>
            </a:r>
            <a:r>
              <a:rPr lang="en-US" sz="2000" b="1" dirty="0" smtClean="0">
                <a:effectLst/>
              </a:rPr>
              <a:t>ou can select from an array of templates and themes, add photographs, clip art, sound and video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b="1" dirty="0">
                <a:effectLst/>
              </a:rPr>
              <a:t>t</a:t>
            </a:r>
            <a:r>
              <a:rPr lang="en-US" sz="2000" b="1" dirty="0" smtClean="0">
                <a:effectLst/>
              </a:rPr>
              <a:t>ext can be converted into stunning graphics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b="1" dirty="0">
                <a:effectLst/>
              </a:rPr>
              <a:t>h</a:t>
            </a:r>
            <a:r>
              <a:rPr lang="en-US" sz="2000" b="1" dirty="0" smtClean="0">
                <a:effectLst/>
              </a:rPr>
              <a:t>andouts, notes and outlines can be created to augment the presentation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b="1" dirty="0">
                <a:effectLst/>
              </a:rPr>
              <a:t>p</a:t>
            </a:r>
            <a:r>
              <a:rPr lang="en-US" sz="2000" b="1" dirty="0" smtClean="0">
                <a:effectLst/>
              </a:rPr>
              <a:t>resentations can be viewed on a computer, video projector or published on the web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37F603-A5BF-4A2A-A80F-9D744F046037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xmlns="" val="365114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67" y="223936"/>
            <a:ext cx="7249271" cy="50385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Viewing a Presentation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996" y="1082351"/>
            <a:ext cx="7659979" cy="5096199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1" dirty="0" smtClean="0">
                <a:effectLst/>
              </a:rPr>
              <a:t>Several ways to view a presentation:</a:t>
            </a:r>
          </a:p>
          <a:p>
            <a:pPr>
              <a:defRPr/>
            </a:pPr>
            <a:r>
              <a:rPr lang="en-US" sz="2400" b="1" dirty="0">
                <a:solidFill>
                  <a:srgbClr val="3399FF"/>
                </a:solidFill>
                <a:effectLst/>
              </a:rPr>
              <a:t>Normal view</a:t>
            </a:r>
          </a:p>
          <a:p>
            <a:pPr>
              <a:defRPr/>
            </a:pPr>
            <a:r>
              <a:rPr lang="en-US" sz="2400" b="1" dirty="0">
                <a:solidFill>
                  <a:srgbClr val="3399FF"/>
                </a:solidFill>
                <a:effectLst/>
              </a:rPr>
              <a:t>Slide Sorter view</a:t>
            </a:r>
          </a:p>
          <a:p>
            <a:pPr>
              <a:defRPr/>
            </a:pPr>
            <a:r>
              <a:rPr lang="en-US" sz="2400" b="1" dirty="0">
                <a:solidFill>
                  <a:srgbClr val="3399FF"/>
                </a:solidFill>
                <a:effectLst/>
              </a:rPr>
              <a:t>Slide Show view</a:t>
            </a:r>
          </a:p>
          <a:p>
            <a:pPr>
              <a:defRPr/>
            </a:pPr>
            <a:r>
              <a:rPr lang="en-US" sz="2400" b="1" dirty="0">
                <a:solidFill>
                  <a:srgbClr val="3399FF"/>
                </a:solidFill>
                <a:effectLst/>
              </a:rPr>
              <a:t>Reading view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F2E300F-6DF4-4A82-8C09-6644CF5D0642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32559"/>
            <a:ext cx="4267200" cy="25336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90661" y="5656953"/>
            <a:ext cx="3970449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Presentation open in Normal view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130630"/>
            <a:ext cx="7305254" cy="95172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Viewing a Presentation (cont.)</a:t>
            </a:r>
            <a:br>
              <a:rPr lang="en-US" sz="3400" dirty="0" smtClean="0"/>
            </a:br>
            <a:r>
              <a:rPr lang="en-US" sz="3400" dirty="0" smtClean="0"/>
              <a:t>Normal View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0" y="1474237"/>
            <a:ext cx="7771946" cy="470431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1" dirty="0" smtClean="0">
                <a:effectLst/>
              </a:rPr>
              <a:t>Divided into 3 areas:</a:t>
            </a:r>
          </a:p>
          <a:p>
            <a:pPr lvl="1">
              <a:defRPr/>
            </a:pPr>
            <a:r>
              <a:rPr lang="en-US" sz="2400" b="1" dirty="0">
                <a:solidFill>
                  <a:srgbClr val="3399FF"/>
                </a:solidFill>
                <a:effectLst/>
                <a:ea typeface="+mn-ea"/>
              </a:rPr>
              <a:t>Slide pane</a:t>
            </a:r>
            <a:r>
              <a:rPr lang="en-US" sz="2400" b="1" dirty="0" smtClean="0">
                <a:effectLst/>
              </a:rPr>
              <a:t>: Shows the full layout of the slide; this is the largest area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400" b="1" dirty="0">
                <a:solidFill>
                  <a:srgbClr val="3399FF"/>
                </a:solidFill>
                <a:effectLst/>
                <a:ea typeface="+mn-ea"/>
              </a:rPr>
              <a:t>Slides tab </a:t>
            </a:r>
            <a:r>
              <a:rPr lang="en-US" sz="2400" b="1" dirty="0" smtClean="0">
                <a:effectLst/>
              </a:rPr>
              <a:t>and </a:t>
            </a:r>
            <a:r>
              <a:rPr lang="en-US" sz="2400" b="1" dirty="0">
                <a:solidFill>
                  <a:srgbClr val="3399FF"/>
                </a:solidFill>
                <a:effectLst/>
                <a:ea typeface="+mn-ea"/>
              </a:rPr>
              <a:t>Outline tab</a:t>
            </a:r>
            <a:r>
              <a:rPr lang="en-US" sz="2400" b="1" dirty="0" smtClean="0">
                <a:effectLst/>
              </a:rPr>
              <a:t>: Show slide thumbnails and text-only outline version useful for quickly navigating through the presentation; these are on the left of the screen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400" b="1" dirty="0">
                <a:solidFill>
                  <a:srgbClr val="3399FF"/>
                </a:solidFill>
                <a:effectLst/>
                <a:ea typeface="+mn-ea"/>
              </a:rPr>
              <a:t>Notes pane</a:t>
            </a:r>
            <a:r>
              <a:rPr lang="en-US" sz="2400" b="1" dirty="0" smtClean="0">
                <a:effectLst/>
              </a:rPr>
              <a:t>: Used to input text relevant to a specific slide; located at the bottom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E7BC020-00AF-4A70-815E-B61DA7D4D830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167952"/>
            <a:ext cx="7267932" cy="110101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Viewing a Presentation (cont.)</a:t>
            </a:r>
            <a:br>
              <a:rPr lang="en-US" sz="3400" dirty="0" smtClean="0"/>
            </a:br>
            <a:r>
              <a:rPr lang="en-US" sz="3400" dirty="0" smtClean="0"/>
              <a:t>Slide Sorter View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690" y="1623527"/>
            <a:ext cx="7753285" cy="4555023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effectLst/>
              </a:rPr>
              <a:t>Shows thumbnails of the entire presentation</a:t>
            </a:r>
          </a:p>
          <a:p>
            <a:pPr>
              <a:defRPr/>
            </a:pPr>
            <a:r>
              <a:rPr lang="en-US" sz="2400" b="1" dirty="0" smtClean="0">
                <a:effectLst/>
              </a:rPr>
              <a:t>Useful for reordering and deleting slides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844A75-2789-453E-B7FF-B8A1A522F4F0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5650" y="3469141"/>
            <a:ext cx="4381500" cy="200977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42793" y="5472287"/>
            <a:ext cx="4142791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resentation in Slide Sorter view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223936"/>
            <a:ext cx="7286593" cy="80243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Viewing a Presentation (cont.)</a:t>
            </a:r>
            <a:br>
              <a:rPr lang="en-US" sz="3400" dirty="0" smtClean="0"/>
            </a:br>
            <a:r>
              <a:rPr lang="en-US" sz="3400" dirty="0" smtClean="0"/>
              <a:t>Slide Show and Reading view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012" y="1436914"/>
            <a:ext cx="7715963" cy="4741636"/>
          </a:xfrm>
        </p:spPr>
        <p:txBody>
          <a:bodyPr/>
          <a:lstStyle/>
          <a:p>
            <a:r>
              <a:rPr lang="en-US" sz="2400" b="1" dirty="0" smtClean="0">
                <a:effectLst/>
              </a:rPr>
              <a:t>Slide Show view previews the presentation as the audience will see it</a:t>
            </a:r>
          </a:p>
          <a:p>
            <a:r>
              <a:rPr lang="en-US" sz="2400" b="1" dirty="0" smtClean="0">
                <a:effectLst/>
              </a:rPr>
              <a:t>Reading view is used to view the presentation in full screen but also see the title and status bars</a:t>
            </a:r>
          </a:p>
          <a:p>
            <a:endParaRPr lang="en-US" sz="2400" b="1" dirty="0" smtClean="0">
              <a:effectLst/>
            </a:endParaRPr>
          </a:p>
          <a:p>
            <a:r>
              <a:rPr lang="en-US" sz="2400" b="1" dirty="0" smtClean="0">
                <a:effectLst/>
              </a:rPr>
              <a:t>Additional views provided by PowerPoint:</a:t>
            </a:r>
          </a:p>
          <a:p>
            <a:pPr lvl="1"/>
            <a:r>
              <a:rPr lang="en-US" sz="2000" b="1" dirty="0" smtClean="0">
                <a:effectLst/>
              </a:rPr>
              <a:t>Notes Page view</a:t>
            </a:r>
          </a:p>
          <a:p>
            <a:pPr lvl="1"/>
            <a:r>
              <a:rPr lang="en-US" sz="2000" b="1" dirty="0" smtClean="0">
                <a:effectLst/>
              </a:rPr>
              <a:t>Three (3) Master views for working with recurring elements within a presentation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F371D7-9C1A-4097-AE41-3182C0E654F5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22" y="149290"/>
            <a:ext cx="7323916" cy="78377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Using a Theme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674" y="1212980"/>
            <a:ext cx="7697302" cy="496557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effectLst/>
              </a:rPr>
              <a:t>Themes add a distinctive professional touch to the presentation</a:t>
            </a:r>
          </a:p>
          <a:p>
            <a:pPr>
              <a:spcBef>
                <a:spcPts val="1200"/>
              </a:spcBef>
              <a:defRPr/>
            </a:pPr>
            <a:r>
              <a:rPr lang="en-US" sz="2400" b="1" dirty="0" smtClean="0">
                <a:effectLst/>
              </a:rPr>
              <a:t>Themes can make a presentation clearer and more interesting</a:t>
            </a:r>
          </a:p>
          <a:p>
            <a:pPr>
              <a:spcBef>
                <a:spcPts val="1200"/>
              </a:spcBef>
              <a:defRPr/>
            </a:pPr>
            <a:r>
              <a:rPr lang="en-US" sz="2400" b="1" dirty="0" smtClean="0">
                <a:effectLst/>
              </a:rPr>
              <a:t>Using a preformatted PowerPoint theme saves time</a:t>
            </a:r>
          </a:p>
          <a:p>
            <a:pPr>
              <a:spcBef>
                <a:spcPts val="1200"/>
              </a:spcBef>
              <a:defRPr/>
            </a:pPr>
            <a:r>
              <a:rPr lang="en-US" sz="2400" b="1" dirty="0" smtClean="0">
                <a:effectLst/>
              </a:rPr>
              <a:t>You can easily create custom themes by changing the background, colors, or fonts</a:t>
            </a:r>
          </a:p>
          <a:p>
            <a:pPr>
              <a:spcBef>
                <a:spcPts val="1200"/>
              </a:spcBef>
              <a:defRPr/>
            </a:pPr>
            <a:r>
              <a:rPr lang="en-US" sz="2400" b="1" dirty="0" smtClean="0">
                <a:effectLst/>
              </a:rPr>
              <a:t>Theme thumbnails appear in the Themes gallery displaying built-in themes as well as those you have created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088D7E-6CAC-499D-9244-843E03792947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1783</TotalTime>
  <Words>1428</Words>
  <Application>Microsoft Office PowerPoint</Application>
  <PresentationFormat>On-screen Show (4:3)</PresentationFormat>
  <Paragraphs>195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Times New Roman</vt:lpstr>
      <vt:lpstr>1_PPT Template</vt:lpstr>
      <vt:lpstr>Microsoft Office 2010 - Illustrated Fundamentals</vt:lpstr>
      <vt:lpstr>Objectives</vt:lpstr>
      <vt:lpstr>Objectives</vt:lpstr>
      <vt:lpstr>Unit Introduction</vt:lpstr>
      <vt:lpstr>Viewing a Presentation</vt:lpstr>
      <vt:lpstr>Viewing a Presentation (cont.) Normal View</vt:lpstr>
      <vt:lpstr>Viewing a Presentation (cont.) Slide Sorter View</vt:lpstr>
      <vt:lpstr>Viewing a Presentation (cont.) Slide Show and Reading view</vt:lpstr>
      <vt:lpstr>Using a Theme</vt:lpstr>
      <vt:lpstr>Using Themes gallery options</vt:lpstr>
      <vt:lpstr>Using a Theme (cont.)</vt:lpstr>
      <vt:lpstr>Entering Text on a Slide</vt:lpstr>
      <vt:lpstr>Entering Text on a Slide (cont.)</vt:lpstr>
      <vt:lpstr>Formatting Text</vt:lpstr>
      <vt:lpstr>Formatting Text (cont.)</vt:lpstr>
      <vt:lpstr>Adding a Text Box</vt:lpstr>
      <vt:lpstr>Using sections</vt:lpstr>
      <vt:lpstr>Adding a Text Box (cont.)</vt:lpstr>
      <vt:lpstr>Creating a Custom Theme</vt:lpstr>
      <vt:lpstr>Creating SmartArt</vt:lpstr>
      <vt:lpstr>Creating SmartArt (cont.)</vt:lpstr>
      <vt:lpstr>Adding a Header and Footer</vt:lpstr>
      <vt:lpstr>Editing a slide master</vt:lpstr>
      <vt:lpstr>Adding a Header and Footer (cont.)</vt:lpstr>
      <vt:lpstr>Printing Handouts</vt:lpstr>
      <vt:lpstr>Printing Handouts (cont.)</vt:lpstr>
      <vt:lpstr>Sharing a presentation</vt:lpstr>
      <vt:lpstr>Summary</vt:lpstr>
    </vt:vector>
  </TitlesOfParts>
  <Company>Course Technology,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Terminal Server Setup</cp:lastModifiedBy>
  <cp:revision>647</cp:revision>
  <dcterms:created xsi:type="dcterms:W3CDTF">2002-03-14T22:04:47Z</dcterms:created>
  <dcterms:modified xsi:type="dcterms:W3CDTF">2010-12-29T18:12:27Z</dcterms:modified>
</cp:coreProperties>
</file>