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60" r:id="rId4"/>
    <p:sldId id="281" r:id="rId5"/>
    <p:sldId id="26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5" r:id="rId14"/>
    <p:sldId id="289" r:id="rId15"/>
    <p:sldId id="290" r:id="rId16"/>
    <p:sldId id="291" r:id="rId17"/>
    <p:sldId id="268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80" r:id="rId32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1C58297-8139-4F2F-9FC0-B39D4597D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45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A5343-90E3-4A37-A194-23A477AF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2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8093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A29B-FB7A-4360-B784-FCDB8CAF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8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276E-9C3B-4883-B1DA-7CE1A8C0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12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0891-1B62-4D91-B83E-DC8085C4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33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299B-2825-4023-9049-2CD71D79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93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3847-3767-4845-9EEA-65CF8557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7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91A-6E32-4919-8D71-DB7671B08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34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327D-9862-4303-ABD3-9BC67C0F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4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301A-82E4-49B4-AC20-A32645D9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7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07CE-B619-42F0-9217-C0799841C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6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577E-D3B5-40A0-99FA-5445A96FF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23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13CD-964B-40FC-B5A3-A7BECA68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31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ACDE-4A5F-4552-930B-5110831B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44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D3A2E0D-E60F-4A34-B6A1-93F70585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91500" y="0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1722"/>
            <a:ext cx="9144000" cy="1393016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Microsoft Office 2010 </a:t>
            </a:r>
            <a:r>
              <a:rPr lang="en-US" sz="3400" dirty="0" smtClean="0"/>
              <a:t>-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Illustrated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62385" y="2471781"/>
            <a:ext cx="6705600" cy="7127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N: Polishing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Running</a:t>
            </a:r>
          </a:p>
          <a:p>
            <a:pPr algn="ctr"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Clip Art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679510"/>
            <a:ext cx="7539134" cy="449903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search for clip art using keywords in collections of clip art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Effects can be applied to alter the appearance of clip art—it is fun to experiment</a:t>
            </a:r>
          </a:p>
          <a:p>
            <a:pPr marL="0" indent="0">
              <a:buNone/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4527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adjustment </a:t>
            </a:r>
            <a:br>
              <a:rPr lang="en-US" sz="3400" dirty="0" smtClean="0"/>
            </a:br>
            <a:r>
              <a:rPr lang="en-US" sz="3400" dirty="0" smtClean="0"/>
              <a:t>effects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399592"/>
            <a:ext cx="7539134" cy="477895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PowerPoint contains substantial graphics-editing features that give you more creative control of your photographs and graphics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view a Live Preview of the effect on the image in a slide before you apply it</a:t>
            </a:r>
            <a:endParaRPr lang="en-US" sz="2000" dirty="0" smtClean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21" y="4024286"/>
            <a:ext cx="3080950" cy="18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65059" y="370153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Picture adjustment features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04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Clip Art 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173"/>
            <a:ext cx="4702549" cy="172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44250"/>
            <a:ext cx="5181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9" y="4155041"/>
            <a:ext cx="4976951" cy="21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2178424" y="1415534"/>
            <a:ext cx="240254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Inserting media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889812" y="2105815"/>
            <a:ext cx="282388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Inserted bird clip art 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401482" y="3809023"/>
            <a:ext cx="270339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Live Preview effects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4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Working with Pictures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436914"/>
            <a:ext cx="7427167" cy="474163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In PowerPoint a picture can be an image created and saved in any number of file formats—not just a photograph or clip art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use features on the Picture Tool format tab to: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djust color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a</a:t>
            </a:r>
            <a:r>
              <a:rPr lang="en-US" sz="2000" dirty="0" smtClean="0">
                <a:effectLst/>
              </a:rPr>
              <a:t>dd effects and styles to photos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c</a:t>
            </a:r>
            <a:r>
              <a:rPr lang="en-US" sz="2000" dirty="0" smtClean="0">
                <a:effectLst/>
              </a:rPr>
              <a:t>rop portions of a picture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w</a:t>
            </a:r>
            <a:r>
              <a:rPr lang="en-US" sz="2000" dirty="0" smtClean="0">
                <a:effectLst/>
              </a:rPr>
              <a:t>ork with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opacity</a:t>
            </a:r>
            <a:r>
              <a:rPr lang="en-US" sz="2000" dirty="0" smtClean="0">
                <a:effectLst/>
              </a:rPr>
              <a:t>, or the transparency of an image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D5133-7112-4C5F-937D-9BBBFAB3008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file types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436914"/>
            <a:ext cx="7427167" cy="474163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Each file format supports images differently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Bitmap graph displays a picture image in a matrix of pixels on a grid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JPEG (Joint Photographic Experts Group) format uses and compresses color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Line art is GIF (Graphics Interchange Format)</a:t>
            </a:r>
          </a:p>
          <a:p>
            <a:pPr marL="0" indent="0">
              <a:buNone/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D5133-7112-4C5F-937D-9BBBFAB3008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69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Understanding file types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530220"/>
            <a:ext cx="7427167" cy="464833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Line art is GIF (Graphics Interchange Format)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insert video in common file formats such as AVI, Windows Media, MOV/QuickTime, etc.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Animated clip art and video from Office.com is created in Windows Metafile Format (WMF) format</a:t>
            </a:r>
          </a:p>
          <a:p>
            <a:pPr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D5133-7112-4C5F-937D-9BBBFAB3008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336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08235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Working with Pictures (cont.)</a:t>
            </a:r>
            <a:endParaRPr lang="en-US" sz="3400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D5133-7112-4C5F-937D-9BBBFAB3008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8" y="1447658"/>
            <a:ext cx="53435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48" y="3647587"/>
            <a:ext cx="4716452" cy="181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8" y="4386486"/>
            <a:ext cx="3552515" cy="19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6508376" y="3271227"/>
            <a:ext cx="222324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Washout effect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205317" y="1110733"/>
            <a:ext cx="285974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Setting the marquee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013011" y="4060122"/>
            <a:ext cx="272527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Completed slide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10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Sound and Video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362269"/>
            <a:ext cx="7715963" cy="481628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Adding sound and video to a presentation can help your viewers remember the presented message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insert video and sound from the Clip Art task pane or from any storage device, link on the Web, or a record of your own audio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features on the Playback tab for Audio Tools or Video Tools can adjust the length and behavior of a sound or video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6" name="Picture 8" descr="C:\Program Files\Microsoft Office\Media\CntCD1\Animated\j028360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78" y="5269723"/>
            <a:ext cx="60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Program Files\Microsoft Office\Media\CntCD1\Animated\j033673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49" y="5242573"/>
            <a:ext cx="981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Sound and Video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9" y="1455010"/>
            <a:ext cx="5248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386904"/>
            <a:ext cx="49434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9" y="4139728"/>
            <a:ext cx="3038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004047" y="3836005"/>
            <a:ext cx="259976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Modified video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2097741" y="1110733"/>
            <a:ext cx="2537012" cy="368443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Inserted sound clip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6082238" y="3091934"/>
            <a:ext cx="220531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Inserting video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52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Editing a Video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548882"/>
            <a:ext cx="7715963" cy="462966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edit a video from within PowerPoint to create the perfect visual event for your audience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Features on the Playback tab edit the length and appearance of an inserted video such as: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i</a:t>
            </a:r>
            <a:r>
              <a:rPr lang="en-US" sz="2000" dirty="0" smtClean="0">
                <a:effectLst/>
              </a:rPr>
              <a:t>f the video fades in and out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h</a:t>
            </a:r>
            <a:r>
              <a:rPr lang="en-US" sz="2000" dirty="0" smtClean="0">
                <a:effectLst/>
              </a:rPr>
              <a:t>ow and when it plays or rewinds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4624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06" y="0"/>
            <a:ext cx="7267932" cy="110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343608"/>
            <a:ext cx="7697302" cy="483494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 a shape</a:t>
            </a:r>
          </a:p>
          <a:p>
            <a:pPr>
              <a:defRPr/>
            </a:pPr>
            <a:r>
              <a:rPr lang="en-US" dirty="0" smtClean="0"/>
              <a:t>Add clip art</a:t>
            </a:r>
          </a:p>
          <a:p>
            <a:pPr>
              <a:defRPr/>
            </a:pPr>
            <a:r>
              <a:rPr lang="en-US" dirty="0" smtClean="0"/>
              <a:t>Work with pictures</a:t>
            </a:r>
          </a:p>
          <a:p>
            <a:pPr>
              <a:defRPr/>
            </a:pPr>
            <a:r>
              <a:rPr lang="en-US" dirty="0" smtClean="0"/>
              <a:t>Add sound and video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40EC5C-54D4-4AA0-9A16-A92E48DD6BD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Editing a Video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474237"/>
            <a:ext cx="7715963" cy="470431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Trim feature lets you determine the video’s length and its start and end frames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Features on the Format tab allow you to adjust the video’s appearance such as:</a:t>
            </a:r>
          </a:p>
          <a:p>
            <a:pPr lvl="1">
              <a:defRPr/>
            </a:pPr>
            <a:r>
              <a:rPr lang="en-US" sz="2000" dirty="0">
                <a:effectLst/>
              </a:rPr>
              <a:t>y</a:t>
            </a:r>
            <a:r>
              <a:rPr lang="en-US" sz="2000" dirty="0" smtClean="0">
                <a:effectLst/>
              </a:rPr>
              <a:t>ou can select a poster frame-an image on your computer or an image created from a video frame to use as the video’s “cover” or preview image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have the video best match your theme, you can add styles, borders or effects to it</a:t>
            </a:r>
          </a:p>
          <a:p>
            <a:pPr lvl="1"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Editing a Video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3" y="1600561"/>
            <a:ext cx="4415935" cy="18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5" y="3974203"/>
            <a:ext cx="4383741" cy="181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8693"/>
            <a:ext cx="4326523" cy="18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3047998" y="1281064"/>
            <a:ext cx="278609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Trim Video dialog box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325034" y="3665676"/>
            <a:ext cx="285077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Seeing a poster frame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075763" y="3871862"/>
            <a:ext cx="283284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Applying a video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8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Setting Slide Timing and</a:t>
            </a:r>
            <a:br>
              <a:rPr lang="en-US" sz="3400" dirty="0" smtClean="0"/>
            </a:br>
            <a:r>
              <a:rPr lang="en-US" sz="3400" dirty="0" smtClean="0"/>
              <a:t>Transitions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2" y="1828800"/>
            <a:ext cx="7715963" cy="43497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There are many times when you want to run a presentation automatically, not manually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may also want to customize how slides appear in a slide show</a:t>
            </a:r>
          </a:p>
          <a:p>
            <a:pPr lvl="1">
              <a:buNone/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Setting Slide Timing and</a:t>
            </a:r>
            <a:br>
              <a:rPr lang="en-US" sz="3400" dirty="0" smtClean="0"/>
            </a:br>
            <a:r>
              <a:rPr lang="en-US" sz="3400" dirty="0" smtClean="0"/>
              <a:t>Transitions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474237"/>
            <a:ext cx="7478212" cy="470431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set slide timings and transitions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a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 timing </a:t>
            </a:r>
            <a:r>
              <a:rPr lang="en-US" sz="2000" dirty="0" smtClean="0">
                <a:effectLst/>
              </a:rPr>
              <a:t>is the number of seconds a slide remains on the screen before advancing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transition</a:t>
            </a:r>
            <a:r>
              <a:rPr lang="en-US" sz="2000" dirty="0" smtClean="0">
                <a:effectLst/>
              </a:rPr>
              <a:t> is a special effect that determines how a slide appears as it enters and leaves the screen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you can adjust settings for individual slide or apply one setting to multiple slides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Setting Slide Timing and</a:t>
            </a:r>
            <a:br>
              <a:rPr lang="en-US" sz="3400" dirty="0" smtClean="0"/>
            </a:br>
            <a:r>
              <a:rPr lang="en-US" sz="3400" dirty="0" smtClean="0"/>
              <a:t>Transitions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899" y="2034149"/>
            <a:ext cx="4133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3919257"/>
            <a:ext cx="4038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10870" y="1765158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Selecting a slide transition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840940" y="3558100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Inserting a transition sound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Compressing and optimizing media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667435"/>
            <a:ext cx="7720258" cy="451111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Including video and audio files in a presentation increases the size of your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large file may be difficult to share with others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Info tab in Backstage view contains features that optimize your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Compress Media button lets you see how much space the media files in your presentation currently take up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Compressing and optimizing media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474237"/>
            <a:ext cx="7478212" cy="223715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PowerPoint automatically displays the Optimize Compatibility button when it detects that you have inserted media whose format might be incompatible when other users try to play it</a:t>
            </a: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9905" y="3378804"/>
            <a:ext cx="326315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Optimize Compatibility and Compress Media options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408" y="4034119"/>
            <a:ext cx="2371725" cy="21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Animating Slide Objects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474237"/>
            <a:ext cx="7478212" cy="471141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Individual objects, such as text objects and images in a slide, such as clip art, photos, illustrations, and charts can be animated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select an animation from the Animations tab, and adjust how and when the animation effect plays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Multiple animations can be applied to an object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 Animation Painter can be used to apply the same settings to other objects </a:t>
            </a: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Animating Slide Objects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274" y="1614207"/>
            <a:ext cx="33147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2812958"/>
            <a:ext cx="4171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676" y="4686022"/>
            <a:ext cx="3629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950258" y="1281064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Selecting an animation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513293" y="2455440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Previewing animation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792940" y="4275275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Using the Animation Painter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Speaker Notes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013" y="1474237"/>
            <a:ext cx="7478212" cy="471141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As a presenter, having speaker notes on hand that list key points can be very helpful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For your audience, distributing speaker notes with handouts provides additional detail and background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You enter speaker notes in the Notes area in Normal view or in Notes Page view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effectLst/>
              </a:rPr>
              <a:t>When you print speaker notes, each slide is printed on its own page with the additional notes, including graphics displaying below the slide on the page</a:t>
            </a: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010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Edit a video</a:t>
            </a:r>
          </a:p>
          <a:p>
            <a:pPr>
              <a:defRPr/>
            </a:pPr>
            <a:r>
              <a:rPr lang="en-US" dirty="0" smtClean="0"/>
              <a:t>Set slide timing and transitions</a:t>
            </a:r>
          </a:p>
          <a:p>
            <a:pPr>
              <a:defRPr/>
            </a:pPr>
            <a:r>
              <a:rPr lang="en-US" dirty="0" smtClean="0"/>
              <a:t>Animate slide objects</a:t>
            </a:r>
          </a:p>
          <a:p>
            <a:pPr>
              <a:defRPr/>
            </a:pPr>
            <a:r>
              <a:rPr lang="en-US" dirty="0" smtClean="0"/>
              <a:t>Create speaker notes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F8752-1794-4285-8B3A-DBD71C13CA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19673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Creating Speaker Notes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855" y="1479458"/>
            <a:ext cx="4048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440" y="2374808"/>
            <a:ext cx="2962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156" y="4308662"/>
            <a:ext cx="4229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1828799" y="1119699"/>
            <a:ext cx="286870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Resized Notes pane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6400800" y="2078921"/>
            <a:ext cx="274320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Slide and notes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2393575" y="3871863"/>
            <a:ext cx="287767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Printing Notes Pages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0"/>
            <a:ext cx="7300278" cy="105664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442720"/>
            <a:ext cx="7680960" cy="473456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PowerPoint presentations can be greatly enhanced by adding shapes, clip art, photos, sounds, and movies/video clips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PowerPoint presentations can be set up to run automatically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set slide timing and transitions, and add special effects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create speaker notes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7B4088-97D5-4B76-983F-A0E9D53ADDA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84" y="0"/>
            <a:ext cx="7305254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N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455576"/>
            <a:ext cx="7483150" cy="47229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enhance a PowerPoint presentation by adding media, such as shapes, clip art, photographs, sounds, and video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Adding graphics, such as images and photographs, and video to your slides illustrates your slide content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You can embed sound effects and music clips to narrate or add excitement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F8752-1794-4285-8B3A-DBD71C13CA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4836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Shape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623526"/>
            <a:ext cx="7697302" cy="455502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choose from a variety of built-in shapes to add visual interest or highlight information in a slide show</a:t>
            </a:r>
          </a:p>
          <a:p>
            <a:pPr>
              <a:spcBef>
                <a:spcPts val="3000"/>
              </a:spcBef>
              <a:defRPr/>
            </a:pPr>
            <a:r>
              <a:rPr lang="en-US" sz="2400" dirty="0" smtClean="0">
                <a:effectLst/>
              </a:rPr>
              <a:t>Shapes have the same formatting properties as other Office objects</a:t>
            </a:r>
          </a:p>
          <a:p>
            <a:pPr>
              <a:spcBef>
                <a:spcPts val="3000"/>
              </a:spcBef>
              <a:defRPr/>
            </a:pPr>
            <a:r>
              <a:rPr lang="en-US" sz="2400" dirty="0" smtClean="0">
                <a:effectLst/>
              </a:rPr>
              <a:t>You can alter various attributes such as style, fill, and lines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Shape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698170"/>
            <a:ext cx="7697302" cy="4480379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/>
              </a:rPr>
              <a:t>Text can be added to a shape</a:t>
            </a:r>
          </a:p>
          <a:p>
            <a:pPr>
              <a:spcBef>
                <a:spcPts val="3000"/>
              </a:spcBef>
              <a:defRPr/>
            </a:pPr>
            <a:r>
              <a:rPr lang="en-US" sz="2400" dirty="0">
                <a:effectLst/>
              </a:rPr>
              <a:t>There are many ways to align an object; one of the most popular is by using the ruler for exact measurements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41312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Resizing graphics and images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623526"/>
            <a:ext cx="7539134" cy="455502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modify shapes, clip art, and other images and illustrations using the Picture Tools Format contextual tab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effectLst/>
              </a:rPr>
              <a:t>o</a:t>
            </a:r>
            <a:r>
              <a:rPr lang="en-US" sz="2000" dirty="0" smtClean="0">
                <a:effectLst/>
              </a:rPr>
              <a:t>pens whenever a graphic is selected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3663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a Shape (cont.)</a:t>
            </a:r>
            <a:endParaRPr lang="en-US" sz="3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7" y="1486608"/>
            <a:ext cx="5562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3" y="2916542"/>
            <a:ext cx="28289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83" y="4575783"/>
            <a:ext cx="46196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2178423" y="1092805"/>
            <a:ext cx="2716305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Selecting a Shape</a:t>
            </a:r>
            <a:endParaRPr lang="en-US" dirty="0"/>
          </a:p>
        </p:txBody>
      </p:sp>
      <p:sp>
        <p:nvSpPr>
          <p:cNvPr id="9" name="TextBox 6"/>
          <p:cNvSpPr txBox="1"/>
          <p:nvPr/>
        </p:nvSpPr>
        <p:spPr>
          <a:xfrm>
            <a:off x="5849768" y="2570187"/>
            <a:ext cx="2931459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Selecting a Shape Fill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1452282" y="4221486"/>
            <a:ext cx="355002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Style, texture, text added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57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45" y="0"/>
            <a:ext cx="7286593" cy="1101012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Adding Clip Art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74" y="1623526"/>
            <a:ext cx="7539134" cy="455502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 clip art illustration, or other media, such as a photograph, videos, or audio files in a slide using the Clip Art task pane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Clicking the Clip Art icon in a content placeholder or click the Clip Art button in the Images group on the Insert tab opens the Clip Art task pane</a:t>
            </a:r>
          </a:p>
          <a:p>
            <a:pPr marL="0" indent="0">
              <a:buNone/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AB3F5-4B49-4997-A8BC-BD01CA6AAD47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5816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1365</Words>
  <Application>Microsoft Office PowerPoint</Application>
  <PresentationFormat>On-screen Show (4:3)</PresentationFormat>
  <Paragraphs>189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N Introduction</vt:lpstr>
      <vt:lpstr>Adding a Shape</vt:lpstr>
      <vt:lpstr>Adding a Shape (cont.)</vt:lpstr>
      <vt:lpstr>Resizing graphics and images</vt:lpstr>
      <vt:lpstr>Adding a Shape (cont.)</vt:lpstr>
      <vt:lpstr>Adding Clip Art</vt:lpstr>
      <vt:lpstr>Adding Clip Art (cont.)</vt:lpstr>
      <vt:lpstr>Understanding adjustment  effects</vt:lpstr>
      <vt:lpstr>Adding Clip Art (cont.)</vt:lpstr>
      <vt:lpstr>Working with Pictures</vt:lpstr>
      <vt:lpstr>Understanding file types</vt:lpstr>
      <vt:lpstr>Understanding file types (cont.)</vt:lpstr>
      <vt:lpstr>Working with Pictures (cont.)</vt:lpstr>
      <vt:lpstr>Adding Sound and Video</vt:lpstr>
      <vt:lpstr>Adding Sound and Video (cont.)</vt:lpstr>
      <vt:lpstr>Editing a Video</vt:lpstr>
      <vt:lpstr>Editing a Video (cont.)</vt:lpstr>
      <vt:lpstr>Editing a Video (cont.)</vt:lpstr>
      <vt:lpstr>Setting Slide Timing and Transitions</vt:lpstr>
      <vt:lpstr>Setting Slide Timing and Transitions (cont.)</vt:lpstr>
      <vt:lpstr>Setting Slide Timing and Transitions (cont.)</vt:lpstr>
      <vt:lpstr>Compressing and optimizing media</vt:lpstr>
      <vt:lpstr>Compressing and optimizing media (cont.)</vt:lpstr>
      <vt:lpstr>Animating Slide Objects</vt:lpstr>
      <vt:lpstr>Animating Slide Objects (cont.)</vt:lpstr>
      <vt:lpstr>Creating Speaker Notes</vt:lpstr>
      <vt:lpstr>Creating Speaker Notes (cont.)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694</cp:revision>
  <dcterms:created xsi:type="dcterms:W3CDTF">2002-03-14T22:04:47Z</dcterms:created>
  <dcterms:modified xsi:type="dcterms:W3CDTF">2010-08-27T17:58:26Z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-1250832326</vt:i4>
  </property>
  <property fmtid="{D5CDD505-2E9C-101B-9397-08002B2CF9AE}" pid="3" name="_NewReviewCycle">
    <vt:lpwstr/>
  </property>
  <property fmtid="{D5CDD505-2E9C-101B-9397-08002B2CF9AE}" pid="4" name="_EmailSubject">
    <vt:lpwstr>Unit M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