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82" r:id="rId5"/>
    <p:sldId id="283" r:id="rId6"/>
    <p:sldId id="284" r:id="rId7"/>
    <p:sldId id="263" r:id="rId8"/>
    <p:sldId id="285" r:id="rId9"/>
    <p:sldId id="286" r:id="rId10"/>
    <p:sldId id="287" r:id="rId11"/>
    <p:sldId id="288" r:id="rId12"/>
    <p:sldId id="266" r:id="rId13"/>
    <p:sldId id="289" r:id="rId14"/>
    <p:sldId id="290" r:id="rId15"/>
    <p:sldId id="291" r:id="rId16"/>
    <p:sldId id="292" r:id="rId17"/>
    <p:sldId id="293" r:id="rId18"/>
    <p:sldId id="294" r:id="rId19"/>
    <p:sldId id="267" r:id="rId20"/>
    <p:sldId id="295" r:id="rId21"/>
    <p:sldId id="296" r:id="rId22"/>
    <p:sldId id="277" r:id="rId23"/>
    <p:sldId id="297" r:id="rId24"/>
    <p:sldId id="298" r:id="rId25"/>
    <p:sldId id="280" r:id="rId26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BAF594A3-2BC8-476C-9A09-E30C92903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A392501-BA4D-4E12-BB32-199FBD88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8F74-7FE9-47C9-BD7D-2B98E2CA5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ADD2-0A80-4B2F-AF6A-940A22810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1F9D-60E4-4E9F-9404-EFFB53B99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69E7-E88F-47F5-86F8-50E209732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E001B-B941-4D0E-85E1-9E1F25A3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3A71-34FD-4F6F-8D1D-C97437C1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8C592-704B-49BB-88F6-ADCDE1D4E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8EFDB-3903-4E02-8CD0-9CCD143E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3937-B921-44CA-AF81-7E6798352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34663-F718-423E-B97E-7FF4AE9AA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FC15-0D83-4A9A-AD7F-57A137A11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D87D-3B6D-4D5A-992C-EBFE011A6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2B2E31D-F0B3-4A57-82BC-B5574EA1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201025" y="0"/>
            <a:ext cx="942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8871"/>
            <a:ext cx="9144000" cy="118334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Microsoft Office 2010 </a:t>
            </a:r>
            <a:r>
              <a:rPr lang="en-US" sz="3400" dirty="0" smtClean="0"/>
              <a:t>-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Illustrated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17677" y="2628429"/>
            <a:ext cx="7153835" cy="7127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O: </a:t>
            </a:r>
          </a:p>
          <a:p>
            <a:pPr algn="ctr"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Integrating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Office 2010 Programs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0"/>
            <a:ext cx="7280556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Screen Captures into </a:t>
            </a:r>
            <a:br>
              <a:rPr lang="en-US" sz="3400" dirty="0" smtClean="0"/>
            </a:br>
            <a:r>
              <a:rPr lang="en-US" sz="3400" dirty="0" smtClean="0"/>
              <a:t>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506070"/>
            <a:ext cx="7821893" cy="4672479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Screenshot feature is available in Word or PowerPoint, and allows you to capture an image from another non-minimized program window and then insert it into a Word or PowerPoint file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can take a screen shot of the entire window or a part, which gives you a quick way to include graphics you could not otherwise insert</a:t>
            </a: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0"/>
            <a:ext cx="7280556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Screen Captures into </a:t>
            </a:r>
            <a:br>
              <a:rPr lang="en-US" sz="3400" dirty="0" smtClean="0"/>
            </a:br>
            <a:r>
              <a:rPr lang="en-US" sz="3400" dirty="0" smtClean="0"/>
              <a:t>a Word Document (cont.)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637" y="1988764"/>
            <a:ext cx="3695700" cy="12668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360" y="2870369"/>
            <a:ext cx="3524250" cy="19145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29" y="4246750"/>
            <a:ext cx="3667125" cy="16097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955040" y="1662640"/>
            <a:ext cx="434848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Options for the Screenshot button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98512" y="3833893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Inserted screen clip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01938" y="2573455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a screen clip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Text from a Word File into an Open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452282"/>
            <a:ext cx="7660528" cy="472626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Used when you want to combine two files, or insert another document into the current document 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Although you can easily copy and paste information between two or more open documents, it is sometimes easier to insert the contents from a file without having to open it first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Placing an Access table in</a:t>
            </a:r>
            <a:br>
              <a:rPr lang="en-US" sz="3400" dirty="0" smtClean="0"/>
            </a:br>
            <a:r>
              <a:rPr lang="en-US" sz="3400" dirty="0" smtClean="0"/>
              <a:t>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452282"/>
            <a:ext cx="7660528" cy="472626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insert an Access table into a Word document by various methods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copy the entire table or individual records and paste them into a Word document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use the Export feature in Access to export objects, such as a table, report, query, or form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Access always exports to a new Rich Text Format (RTF) file, you cannot export to an open Word document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the object in Word is not linked to Access and any modifications you make to an exported table in Word affect only the Word document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Text from a Word File into an Open Document (cont.)</a:t>
            </a:r>
            <a:endParaRPr lang="en-US" sz="34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262" y="1815634"/>
            <a:ext cx="3714058" cy="176141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492" y="2357120"/>
            <a:ext cx="2857500" cy="170213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4258" y="4474509"/>
            <a:ext cx="3657600" cy="16383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1483360" y="1446890"/>
            <a:ext cx="278384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 File dialog box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53760" y="2012264"/>
            <a:ext cx="280416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Inserted file into letter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0412" y="4141082"/>
            <a:ext cx="300078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Formatting bulleted text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Linking an Excel Chart to</a:t>
            </a:r>
            <a:br>
              <a:rPr lang="en-US" sz="3400" dirty="0" smtClean="0"/>
            </a:br>
            <a:r>
              <a:rPr lang="en-US" sz="3400" dirty="0" smtClean="0"/>
              <a:t>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452282"/>
            <a:ext cx="7660528" cy="472626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Linking data shared updated information between files and programs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 link </a:t>
            </a:r>
            <a:r>
              <a:rPr lang="en-US" sz="2400" dirty="0" smtClean="0">
                <a:effectLst/>
              </a:rPr>
              <a:t>displays information from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source</a:t>
            </a:r>
            <a:r>
              <a:rPr lang="en-US" sz="2400" dirty="0" smtClean="0">
                <a:effectLst/>
              </a:rPr>
              <a:t> file, containing the data,, and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destination</a:t>
            </a:r>
            <a:r>
              <a:rPr lang="en-US" sz="2400" dirty="0" smtClean="0">
                <a:effectLst/>
              </a:rPr>
              <a:t> file, the location to which the data is copied or moved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In a Word document, linked data looks just like inserted or embedded data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Linked data can be edited in the native program just by double-clicking the data</a:t>
            </a:r>
            <a:endParaRPr lang="en-US" sz="20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Linking an Excel Chart to</a:t>
            </a:r>
            <a:br>
              <a:rPr lang="en-US" sz="3400" dirty="0" smtClean="0"/>
            </a:br>
            <a:r>
              <a:rPr lang="en-US" sz="3400" dirty="0" smtClean="0"/>
              <a:t>a Word Document (cont.)</a:t>
            </a:r>
            <a:endParaRPr lang="en-US" sz="34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387" y="1856516"/>
            <a:ext cx="4038600" cy="14859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40" y="3943294"/>
            <a:ext cx="3714750" cy="22955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9" name="TextBox 8"/>
          <p:cNvSpPr txBox="1"/>
          <p:nvPr/>
        </p:nvSpPr>
        <p:spPr>
          <a:xfrm>
            <a:off x="1008827" y="153892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paste option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31975" y="3306768"/>
            <a:ext cx="326315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Viewing Excel chart pasted as a link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Updating a Linked Excel Chart</a:t>
            </a:r>
            <a:br>
              <a:rPr lang="en-US" sz="3400" dirty="0" smtClean="0"/>
            </a:br>
            <a:r>
              <a:rPr lang="en-US" sz="3400" dirty="0" smtClean="0"/>
              <a:t>in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613646"/>
            <a:ext cx="7660528" cy="456490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 great thing about working with linked files is the ability to update the source file and every linked object automatically updates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can also update a linked object manually be right-clicking it and clicking Update Link or be selecting the linked object and press [F9] which updates links in any Office application</a:t>
            </a:r>
          </a:p>
          <a:p>
            <a:pPr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Updating a Linked Excel Chart</a:t>
            </a:r>
            <a:br>
              <a:rPr lang="en-US" sz="3400" dirty="0" smtClean="0"/>
            </a:br>
            <a:r>
              <a:rPr lang="en-US" sz="3400" dirty="0" smtClean="0"/>
              <a:t>in a Word Document (cont.)</a:t>
            </a:r>
            <a:endParaRPr lang="en-US" sz="3400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B96E72-9E6A-4C41-95DD-DB82BAC8551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208" y="2031999"/>
            <a:ext cx="3781425" cy="216594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913965"/>
            <a:ext cx="4152900" cy="1524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3189" y="4129741"/>
            <a:ext cx="3790950" cy="22860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4572000" y="3774724"/>
            <a:ext cx="245872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Updated objects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2657" y="1660250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Updating data in Word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208" y="1443304"/>
            <a:ext cx="326315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Viewing updated data from linked file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4887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Access Fields into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6" y="1506070"/>
            <a:ext cx="7606740" cy="4672479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form letter </a:t>
            </a:r>
            <a:r>
              <a:rPr lang="en-US" sz="2400" dirty="0" smtClean="0">
                <a:effectLst/>
              </a:rPr>
              <a:t>is a document that contains standard body text and a custom heading containing the name and address for one of many recipients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letter, or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main document</a:t>
            </a:r>
            <a:r>
              <a:rPr lang="en-US" sz="2400" dirty="0" smtClean="0">
                <a:effectLst/>
              </a:rPr>
              <a:t>, is usually created in Word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data source </a:t>
            </a:r>
            <a:r>
              <a:rPr lang="en-US" sz="2400" dirty="0" smtClean="0">
                <a:effectLst/>
              </a:rPr>
              <a:t>is usually a compiled in a table, a worksheet, or a database such as Access</a:t>
            </a:r>
          </a:p>
          <a:p>
            <a:pPr>
              <a:spcBef>
                <a:spcPts val="2400"/>
              </a:spcBef>
              <a:buNone/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66B3B3-4445-4DEE-9CAF-2FB3B99AD74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2197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448" y="1290918"/>
            <a:ext cx="7660528" cy="48876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Insert an Excel chart onto a PowerPoint slide</a:t>
            </a:r>
          </a:p>
          <a:p>
            <a:pPr>
              <a:defRPr/>
            </a:pPr>
            <a:r>
              <a:rPr lang="en-US" dirty="0" smtClean="0"/>
              <a:t>Insert PowerPoint slides from a Word document</a:t>
            </a:r>
          </a:p>
          <a:p>
            <a:pPr>
              <a:defRPr/>
            </a:pPr>
            <a:r>
              <a:rPr lang="en-US" dirty="0" smtClean="0"/>
              <a:t>Insert screen captures into a Word document</a:t>
            </a:r>
          </a:p>
          <a:p>
            <a:pPr>
              <a:defRPr/>
            </a:pPr>
            <a:r>
              <a:rPr lang="en-US" dirty="0" smtClean="0"/>
              <a:t>Insert text from a Word file into an open document</a:t>
            </a: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345394-62B1-4F46-AD3D-6FCBFA88E6C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4887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Access Fields into a Word Document (cont.)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6" y="1479176"/>
            <a:ext cx="7606740" cy="46993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From the main document and the data source a third file,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merged document </a:t>
            </a:r>
            <a:r>
              <a:rPr lang="en-US" sz="2400" dirty="0" smtClean="0">
                <a:effectLst/>
              </a:rPr>
              <a:t>is created, called 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mail merge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Before performing a mail merge, you add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merge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fields</a:t>
            </a:r>
            <a:r>
              <a:rPr lang="en-US" sz="2400" dirty="0" smtClean="0">
                <a:effectLst/>
              </a:rPr>
              <a:t> to the main document, which are placeholders to indicate where the custom information from the data source should appear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66B3B3-4445-4DEE-9CAF-2FB3B99AD74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48871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Access Fields into a Word Document (cont.)</a:t>
            </a:r>
            <a:endParaRPr lang="en-US" sz="3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66B3B3-4445-4DEE-9CAF-2FB3B99AD74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023" y="1945808"/>
            <a:ext cx="3695700" cy="16097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920" y="2377440"/>
            <a:ext cx="2705100" cy="148266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291" y="4363048"/>
            <a:ext cx="4286250" cy="17907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1613646" y="1561638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Mail Merge option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33440" y="1985968"/>
            <a:ext cx="282448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Recipients dialog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6700" y="4052033"/>
            <a:ext cx="290098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Inserted merge fields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10265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Performing a Mail Merge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1694328"/>
            <a:ext cx="7687422" cy="44842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After setting up your main document, designating your data source, and inserting merge fields, you are ready to create your merged documents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can preview the mail merge to ensure that all the information displays properly in the final document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211B21-05F4-430C-A59C-5248F3E6891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10265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mail merge to send </a:t>
            </a:r>
            <a:br>
              <a:rPr lang="en-US" sz="3400" dirty="0" smtClean="0"/>
            </a:br>
            <a:r>
              <a:rPr lang="en-US" sz="3400" dirty="0" smtClean="0"/>
              <a:t>personalized e-mail messages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2017059"/>
            <a:ext cx="7687422" cy="416149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Using mail merge to create the e-mail message enable you to personalize messages ensuring that only the recipient’s e-mail address appears in the To: text box in the e-mail message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The steps for creating an e-mail merge are basically the same as for a letter mail merge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211B21-05F4-430C-A59C-5248F3E6891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102659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Performing a Mail Merge (cont.)</a:t>
            </a:r>
            <a:endParaRPr lang="en-US" sz="34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211B21-05F4-430C-A59C-5248F3E6891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92" y="1874183"/>
            <a:ext cx="4000500" cy="16573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682" y="2122451"/>
            <a:ext cx="3981450" cy="178117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2340" y="4378419"/>
            <a:ext cx="3276600" cy="170497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1129551" y="1561638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Highlighted merge fields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1735" y="1835959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Previewing merged file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2168" y="4017968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Printing merged letters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0"/>
            <a:ext cx="7226767" cy="1021976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2" y="1532965"/>
            <a:ext cx="7768104" cy="464558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As you have seen, Word, Excel, PowerPoint, and Access can be used alone or in combination as a powerful tool to create, edit and analyze a variety of records and documents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Using the programs in Microsoft Office Suite together can provide a tremendous increase in efficiency and accuracy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accomplish personalized communications via snail mail or e-mail utilizing the Mail Merge process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 smtClean="0">
              <a:effectLst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B672E5-AC14-4C10-9A06-00405C3F719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07576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1532965"/>
            <a:ext cx="7687422" cy="46455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Link an Excel chart to a Word document</a:t>
            </a:r>
          </a:p>
          <a:p>
            <a:pPr>
              <a:defRPr/>
            </a:pPr>
            <a:r>
              <a:rPr lang="en-US" dirty="0" smtClean="0"/>
              <a:t>Update a linked Excel chart in a Word document</a:t>
            </a:r>
          </a:p>
          <a:p>
            <a:pPr>
              <a:defRPr/>
            </a:pPr>
            <a:r>
              <a:rPr lang="en-US" dirty="0" smtClean="0"/>
              <a:t>Insert Access fields in a Word document</a:t>
            </a:r>
          </a:p>
          <a:p>
            <a:pPr>
              <a:defRPr/>
            </a:pPr>
            <a:r>
              <a:rPr lang="en-US" dirty="0" smtClean="0"/>
              <a:t>Perform a mail merge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Unit O Introduction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1694329"/>
            <a:ext cx="7687422" cy="4484222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create documents that combine information from different Office programs, such as a newsletter you create in Word that also contains a chart created in Excel</a:t>
            </a:r>
          </a:p>
          <a:p>
            <a:pPr>
              <a:spcBef>
                <a:spcPts val="2400"/>
              </a:spcBef>
              <a:defRPr/>
            </a:pPr>
            <a:r>
              <a:rPr lang="en-US" sz="2400" dirty="0" smtClean="0">
                <a:effectLst/>
              </a:rPr>
              <a:t>Screens or parts of screens in any open window can be captured as an image to paste into a document or save as an image file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an Excel Chart into a PowerPoint Slide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9554" y="1532965"/>
            <a:ext cx="7687422" cy="464558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An Excel chart is an excellent tool for communicating numerical data visually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create a chart in PowerPoint, you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embed</a:t>
            </a:r>
            <a:r>
              <a:rPr lang="en-US" sz="2400" dirty="0" smtClean="0">
                <a:effectLst/>
              </a:rPr>
              <a:t> data that is editable in Excel into the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Once the chart is created, you can update it when you open the spreadsheet in Excel of when you activate the Chart Tools tab in PowerPoint</a:t>
            </a:r>
            <a:endParaRPr lang="en-US" sz="2400" dirty="0">
              <a:effectLst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8" y="0"/>
            <a:ext cx="7307450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an Excel Chart into a PowerPoint Slide (cont.)</a:t>
            </a:r>
            <a:endParaRPr lang="en-US" sz="34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40B088-B20C-40D0-996B-F2C04C4B76F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531" y="1817480"/>
            <a:ext cx="4048923" cy="1555639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71764"/>
            <a:ext cx="4267200" cy="242887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613" y="4320727"/>
            <a:ext cx="3781425" cy="18478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1767839" y="1363816"/>
            <a:ext cx="2519681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Choosing a chart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40960" y="2284791"/>
            <a:ext cx="3612776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Split screen PowerPoint/Excel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1099" y="3964178"/>
            <a:ext cx="267746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chart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0"/>
            <a:ext cx="7280556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PowerPoint Slides from a Word Document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479176"/>
            <a:ext cx="7821893" cy="469937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use a Word outline as a starting point for a new PowerPoint presentation, or to add slide to an existing presentation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Outline view makes it easy to see how a document is organized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insert a Word document into PowerPoint, Outline view lets you see how the structure will translate to the levels in a slide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Level 1 lines of text appear as slide titles, and lower-level text appears as bulleted text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0"/>
            <a:ext cx="7280556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Using outlines in Word and PowerPoint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317812"/>
            <a:ext cx="7821893" cy="4860738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If using an outline in PowerPoint that is created in Word, it is best to create a document formatted for that purpose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As you type your outline text, use the Outline Level list arrow in the Outline Tools group to apply a heading level for each line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heading tags in Word determine the structure of the outline when it is imported into PowerPoint</a:t>
            </a:r>
          </a:p>
          <a:p>
            <a:pPr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also save a PowerPoint presentation in outline format and then open it in Word</a:t>
            </a:r>
            <a:endParaRPr lang="en-US" sz="2000" dirty="0" smtClean="0">
              <a:effectLst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0"/>
            <a:ext cx="7280556" cy="1075765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Inserting PowerPoint Slides from a Word Document (cont.)</a:t>
            </a:r>
            <a:endParaRPr lang="en-US" sz="3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31083-BD5F-4202-AF18-49FC56FCA18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12" y="2255520"/>
            <a:ext cx="4238625" cy="114546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195" y="1976531"/>
            <a:ext cx="3362325" cy="142875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7179" y="4111233"/>
            <a:ext cx="3771900" cy="2295525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TextBox 9"/>
          <p:cNvSpPr txBox="1"/>
          <p:nvPr/>
        </p:nvSpPr>
        <p:spPr>
          <a:xfrm>
            <a:off x="508000" y="1877196"/>
            <a:ext cx="418592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Word document in Outline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0846" y="162797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 Outline dialog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3520" y="3776518"/>
            <a:ext cx="474890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PowerPoint slides created from Word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6060</TotalTime>
  <Words>1292</Words>
  <Application>Microsoft Office PowerPoint</Application>
  <PresentationFormat>On-screen Show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(cont’d)</vt:lpstr>
      <vt:lpstr>Unit O Introduction</vt:lpstr>
      <vt:lpstr>Inserting an Excel Chart into a PowerPoint Slide</vt:lpstr>
      <vt:lpstr>Inserting an Excel Chart into a PowerPoint Slide (cont.)</vt:lpstr>
      <vt:lpstr>Inserting PowerPoint Slides from a Word Document</vt:lpstr>
      <vt:lpstr>Using outlines in Word and PowerPoint</vt:lpstr>
      <vt:lpstr>Inserting PowerPoint Slides from a Word Document (cont.)</vt:lpstr>
      <vt:lpstr>Inserting Screen Captures into  a Word Document</vt:lpstr>
      <vt:lpstr>Inserting Screen Captures into  a Word Document (cont.)</vt:lpstr>
      <vt:lpstr>Inserting Text from a Word File into an Open Document</vt:lpstr>
      <vt:lpstr>Placing an Access table in a Word document</vt:lpstr>
      <vt:lpstr>Inserting Text from a Word File into an Open Document (cont.)</vt:lpstr>
      <vt:lpstr>Linking an Excel Chart to a Word Document</vt:lpstr>
      <vt:lpstr>Linking an Excel Chart to a Word Document (cont.)</vt:lpstr>
      <vt:lpstr>Updating a Linked Excel Chart in a Word Document</vt:lpstr>
      <vt:lpstr>Updating a Linked Excel Chart in a Word Document (cont.)</vt:lpstr>
      <vt:lpstr>Inserting Access Fields into a Word Document</vt:lpstr>
      <vt:lpstr>Inserting Access Fields into a Word Document (cont.)</vt:lpstr>
      <vt:lpstr>Inserting Access Fields into a Word Document (cont.)</vt:lpstr>
      <vt:lpstr>Performing a Mail Merge</vt:lpstr>
      <vt:lpstr>Using mail merge to send  personalized e-mail messages</vt:lpstr>
      <vt:lpstr>Performing a Mail Merge (cont.)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684</cp:revision>
  <dcterms:created xsi:type="dcterms:W3CDTF">2002-03-14T22:04:47Z</dcterms:created>
  <dcterms:modified xsi:type="dcterms:W3CDTF">2010-08-27T17:59:26Z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-720571973</vt:i4>
  </property>
  <property fmtid="{D5CDD505-2E9C-101B-9397-08002B2CF9AE}" pid="3" name="_NewReviewCycle">
    <vt:lpwstr/>
  </property>
  <property fmtid="{D5CDD505-2E9C-101B-9397-08002B2CF9AE}" pid="4" name="_EmailSubject">
    <vt:lpwstr>Unit M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